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glb" ContentType="model/gltf.binary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95" r:id="rId3"/>
    <p:sldId id="296" r:id="rId4"/>
    <p:sldId id="297" r:id="rId5"/>
    <p:sldId id="309" r:id="rId6"/>
    <p:sldId id="313" r:id="rId7"/>
    <p:sldId id="311" r:id="rId8"/>
    <p:sldId id="310" r:id="rId9"/>
    <p:sldId id="312" r:id="rId10"/>
    <p:sldId id="314" r:id="rId11"/>
    <p:sldId id="315" r:id="rId12"/>
    <p:sldId id="316" r:id="rId13"/>
    <p:sldId id="294" r:id="rId14"/>
  </p:sldIdLst>
  <p:sldSz cx="9144000" cy="5143500" type="screen16x9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7777"/>
    <a:srgbClr val="D59097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755" autoAdjust="0"/>
  </p:normalViewPr>
  <p:slideViewPr>
    <p:cSldViewPr>
      <p:cViewPr varScale="1">
        <p:scale>
          <a:sx n="97" d="100"/>
          <a:sy n="97" d="100"/>
        </p:scale>
        <p:origin x="1042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2550" y="2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96630-4F27-4527-8662-FAAE860CA52A}" type="datetimeFigureOut">
              <a:rPr lang="pl-PL" smtClean="0"/>
              <a:t>2020-08-27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86AA9-E2B1-4291-9B7A-A7D4FC8B1F2B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58972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pl-PL" dirty="0"/>
          </a:p>
        </p:txBody>
      </p:sp>
      <p:sp>
        <p:nvSpPr>
          <p:cNvPr id="3" name="Symbol zastępczy daty 2"/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4604DEEB-1E22-4574-8D57-259C758F930C}" type="datetime1">
              <a:rPr lang="pl-PL"/>
              <a:pPr lvl="0"/>
              <a:t>2020-08-27</a:t>
            </a:fld>
            <a:endParaRPr lang="pl-PL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3" y="685800"/>
            <a:ext cx="6096003" cy="3429000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Symbol zastępczy notatek 4"/>
          <p:cNvSpPr txBox="1"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pl-PL" dirty="0"/>
          </a:p>
        </p:txBody>
      </p:sp>
      <p:sp>
        <p:nvSpPr>
          <p:cNvPr id="7" name="Symbol zastępczy numeru slajdu 6"/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0977B65F-3972-448B-97E3-C7138318AC18}" type="slidenum"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00355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l-PL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l-PL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l-PL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l-PL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l-PL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pl-PL" dirty="0"/>
              <a:t>Warto wiedzieć, że Program TalentowiSKO jest rozszerzeniem dotychczasowych działań Banków Spółdzielczych realizowanych w ramach Szkolnych Kas Oszczędności. Jego celem jest rozwijanie talentów wśród dzieci i młodzieży poprzez promowanie dobrych nawyków w zakresie oszczędzania i przedsiębiorczości. Programem objęci są uczniowie szkół podstawowych i ponadpodstawowych w całej Polsce.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Zapraszamy do prezentacji filmu o Programie TalentowiSKO, który dostępny jest pod adresem: </a:t>
            </a:r>
          </a:p>
          <a:p>
            <a:r>
              <a:rPr lang="pl-PL" dirty="0"/>
              <a:t>https://www.youtube.com/watch?v=mFd9zyLG_sM</a:t>
            </a:r>
          </a:p>
        </p:txBody>
      </p:sp>
      <p:sp>
        <p:nvSpPr>
          <p:cNvPr id="4" name="Symbol zastępczy numeru slajdu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297960C-09DD-4BB7-A148-38F725B4C6AA}" type="slidenum">
              <a:t>1</a:t>
            </a:fld>
            <a:endParaRPr lang="pl-PL" sz="12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2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Zagadka: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 na rysunku kota przypomina trójkąt? Odpowiedź: uszy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pl-PL" sz="12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 przypomina koło? Odpowiedź: oczy, nos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11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222583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pl-PL" sz="12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 wykonaniu zadań nr 1 i 2 uczniowie mogą przejść na najwyższy poziom. Stopień trudności rośnie - zadaniem jest postawienie kresek tak, by uzyskać minimum 10 trójkątów. Nauczyciel pokazuje, że może być ich znacznie więcej.</a:t>
            </a:r>
            <a:br>
              <a:rPr lang="pl-PL" sz="12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2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Zadanie do wykonania w zeszycie lub za pomocą karty pracy. 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12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275558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13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03038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Warto zrobić krótkie wprowadzenie odnoście poruszanych tematów, wskazując, że mowa będzie o symetrii w przyrodzie i figurach geometrycznych.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21869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2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Proponujemy nawiązać do tego, że w przyrodzie widać wiele symetrii, a pszczoła czy motyl są tego najlepszym przykładem.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2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Następnie zaprosić dzieci, by powiedziały dlaczego?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2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Odpowiedź na kolejnym slajdzie.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7934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dirty="0"/>
              <a:t>Zapraszamy dzieci do tego, aby przyjrzały się wyświetlanym rysunkom. </a:t>
            </a:r>
            <a:r>
              <a:rPr lang="pl-PL" sz="1200" dirty="0">
                <a:solidFill>
                  <a:srgbClr val="000000"/>
                </a:solidFill>
                <a:effectLst/>
                <a:latin typeface="Calibri"/>
              </a:rPr>
              <a:t>Proponujemy podpowiedzieć</a:t>
            </a:r>
            <a:r>
              <a:rPr lang="pl-PL" sz="1200" dirty="0">
                <a:solidFill>
                  <a:srgbClr val="404040"/>
                </a:solidFill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pl-PL" sz="12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uczniom, aby zastanowili się/przyjrzeli w szczególności układowi skrzydeł.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2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Opcjonalne można zadać pytanie, co widzą dzieci, jeśli zostanie poprowadzona oś symetrii? Jak wyglądają części?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2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Nawiązujemy do tego, że są one symetryczne. Nauczyciel </a:t>
            </a:r>
            <a:r>
              <a:rPr lang="pl-PL" sz="11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wyjaśnia, że symetria to podzielenie przedmiotu na dwie, takie same/ jednakowe części, które są zwierciadlanym odbiciem. Mogą się także pokrywać wokół danego punku czy wzdłuż linii prostej. </a:t>
            </a:r>
            <a:endParaRPr lang="pl-PL" sz="105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72583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Slajd przedstawia  inne przykłady mówiące o symetrii, czyli o tym, że przedmioty i obiekty znajdujące się w przyrodzie mogą być symetryczne względem siebie. Na przykład odbicie w lustrze czy kwiatów w tafli wody. </a:t>
            </a:r>
            <a:br>
              <a:rPr lang="pl-PL" dirty="0"/>
            </a:br>
            <a:r>
              <a:rPr lang="pl-PL" dirty="0"/>
              <a:t>Nauczyciel wysyła uczniom kartę pracy z zadaniami do wykonania.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30583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Nauczyciel podkreśla, że z symetrią spotykamy się każdego dnia. Mówi, że mamy symetryczny rozkład oczu, uszu, rąk czy nóg. Symetrycznie ustawione są koła w samochodzie, szkła w okularach, kartki w zeszycie czy książce. 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468872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b="0" i="0" u="none" strike="noStrike" kern="1200" cap="none" spc="0" baseline="0" dirty="0">
                <a:solidFill>
                  <a:srgbClr val="000000"/>
                </a:solidFill>
                <a:effectLst/>
                <a:uFillTx/>
                <a:latin typeface="Calibri"/>
              </a:rPr>
              <a:t>Nauczyciel podkreśla, że w świecie zwierząt </a:t>
            </a:r>
            <a:r>
              <a:rPr lang="pl-PL" sz="1200" b="0" i="0" u="none" strike="noStrike" kern="1200" cap="none" spc="0" baseline="0">
                <a:solidFill>
                  <a:srgbClr val="000000"/>
                </a:solidFill>
                <a:effectLst/>
                <a:uFillTx/>
                <a:latin typeface="Calibri"/>
              </a:rPr>
              <a:t>i w przyrodzie </a:t>
            </a:r>
            <a:r>
              <a:rPr lang="pl-PL" sz="1200" b="0" i="0" u="none" strike="noStrike" kern="1200" cap="none" spc="0" baseline="0" dirty="0">
                <a:solidFill>
                  <a:srgbClr val="000000"/>
                </a:solidFill>
                <a:effectLst/>
                <a:uFillTx/>
                <a:latin typeface="Calibri"/>
              </a:rPr>
              <a:t>można odnaleźć także figury geometryczne. 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432857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2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Zapraszamy dzieci do wykonania doświadczenia. Wystarczy, że każdy z uczniów weźmie do ręki kartkę i złożył ją na pół. Nauczyciel także wykonuje to zadanie i pokazuje, że w miejscu złożenia kartki przebiega oś symetrii. Po kolejnym złożeniu kartki powstaje kolejna oś symetrii. Kartkę można złożyć w pionie lub poziomie, co warto podkreślić. 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190067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8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Nauczyciel wyjaśnia, na czym polega zadanie „Poszukiwacze geometrii”. Podkreśla, że w tym zadaniu są trzy poziomy i aby przejść na wyższy poziom, trzeba pokonać kolejno pierwszy i drugi. 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8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 poziomie pierwszym zadaniem uczniów jest odnalezienie figur geometrycznych. Opcja nr 1 - dzieci przerysowują obrazek do zeszytów, opcja nr 2 –  dzieci korzystają z karty pracy.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8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Nauczyciel prosi uczniów, by przez chwilę zastanowili się, gdzie na obrazku widzą kwadrat, trójkąt i prostokąt. Następnie prosi uczniów, aby podali odpowiedzi. W kolejnym kroku wyświetlane są animacje. </a:t>
            </a:r>
            <a:r>
              <a:rPr lang="pl-PL" sz="12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Minimum jeden trójkąt, kwadrat i prostokąt.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10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44851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Podtytuł 2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49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730D881-6B34-4E1A-A2ED-F216015C3667}" type="datetime1">
              <a:rPr lang="pl-PL"/>
              <a:pPr lvl="0"/>
              <a:t>2020-08-27</a:t>
            </a:fld>
            <a:endParaRPr lang="pl-PL" dirty="0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 dirty="0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A1DBAA4-FA54-4DD1-AA60-34948900317C}" type="slidenum">
              <a:t>‹#›</a:t>
            </a:fld>
            <a:endParaRPr lang="pl-PL" dirty="0"/>
          </a:p>
        </p:txBody>
      </p:sp>
      <p:pic>
        <p:nvPicPr>
          <p:cNvPr id="7" name="Picture 5" descr="C:\Users\EWELIN~1.JAS\AppData\Local\Temp\notes7A1CA4\160713_sko_layout_powerpiont_v4.jpg">
            <a:extLst>
              <a:ext uri="{FF2B5EF4-FFF2-40B4-BE49-F238E27FC236}">
                <a16:creationId xmlns:a16="http://schemas.microsoft.com/office/drawing/2014/main" id="{CF1BB6CB-07CB-4191-A3B5-B878884FC7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0808511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CD4DBB5-7BB3-41C8-82C5-7564B8336890}" type="datetime1">
              <a:rPr lang="pl-PL"/>
              <a:pPr lvl="0"/>
              <a:t>2020-08-27</a:t>
            </a:fld>
            <a:endParaRPr lang="pl-PL" dirty="0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 dirty="0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DCC3CC4-A3C2-49A6-B61B-8A2F8913C322}" type="slidenum"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03722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 txBox="1">
            <a:spLocks noGrp="1"/>
          </p:cNvSpPr>
          <p:nvPr>
            <p:ph type="title" orient="vert"/>
          </p:nvPr>
        </p:nvSpPr>
        <p:spPr>
          <a:xfrm>
            <a:off x="6629400" y="154780"/>
            <a:ext cx="2057400" cy="329088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 txBox="1">
            <a:spLocks noGrp="1"/>
          </p:cNvSpPr>
          <p:nvPr>
            <p:ph type="body" orient="vert" idx="1"/>
          </p:nvPr>
        </p:nvSpPr>
        <p:spPr>
          <a:xfrm>
            <a:off x="457200" y="154780"/>
            <a:ext cx="6019796" cy="329088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0DF7AA5-3C3E-4089-8500-4A276CA6CAF0}" type="datetime1">
              <a:rPr lang="pl-PL"/>
              <a:pPr lvl="0"/>
              <a:t>2020-08-27</a:t>
            </a:fld>
            <a:endParaRPr lang="pl-PL" dirty="0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 dirty="0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B3B6B99-C18C-43C1-A514-A4EFA292C6D8}" type="slidenum"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02885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EWELIN~1.JAS\AppData\Local\Temp\notes7A1CA4\160713_sko_layout_powerpiont_v2-8.jpg">
            <a:extLst>
              <a:ext uri="{FF2B5EF4-FFF2-40B4-BE49-F238E27FC236}">
                <a16:creationId xmlns:a16="http://schemas.microsoft.com/office/drawing/2014/main" id="{B76A6054-E84B-4147-AF6B-D63C41C2A8B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A77C8BA9-92DC-45F5-ADB2-90B4BA03D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555526"/>
            <a:ext cx="8229600" cy="648072"/>
          </a:xfrm>
        </p:spPr>
        <p:txBody>
          <a:bodyPr/>
          <a:lstStyle>
            <a:lvl1pPr>
              <a:defRPr sz="28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4" name="Symbol zastępczy daty 2">
            <a:extLst>
              <a:ext uri="{FF2B5EF4-FFF2-40B4-BE49-F238E27FC236}">
                <a16:creationId xmlns:a16="http://schemas.microsoft.com/office/drawing/2014/main" id="{09862928-FD33-4328-8D1F-C80A61C1B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9987BE-51CE-4A64-A1F5-142B3C241CDC}" type="datetime1">
              <a:rPr lang="pl-PL"/>
              <a:pPr>
                <a:defRPr/>
              </a:pPr>
              <a:t>2020-08-27</a:t>
            </a:fld>
            <a:endParaRPr dirty="0"/>
          </a:p>
        </p:txBody>
      </p:sp>
      <p:sp>
        <p:nvSpPr>
          <p:cNvPr id="5" name="Symbol zastępczy stopki 3">
            <a:extLst>
              <a:ext uri="{FF2B5EF4-FFF2-40B4-BE49-F238E27FC236}">
                <a16:creationId xmlns:a16="http://schemas.microsoft.com/office/drawing/2014/main" id="{10BCC7E2-2560-4024-AF86-B88D1AE5E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6" name="Symbol zastępczy numeru slajdu 4">
            <a:extLst>
              <a:ext uri="{FF2B5EF4-FFF2-40B4-BE49-F238E27FC236}">
                <a16:creationId xmlns:a16="http://schemas.microsoft.com/office/drawing/2014/main" id="{4E235783-376D-428E-987F-0FCEB98A7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8E7EC31-42B3-4015-9C20-591A19C32549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55235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6180D8D6-C3EE-45E2-ADCE-C87A350D24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2" cy="5143500"/>
          </a:xfrm>
          <a:prstGeom prst="rect">
            <a:avLst/>
          </a:prstGeom>
        </p:spPr>
      </p:pic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457200" y="555525"/>
            <a:ext cx="8229600" cy="507701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361A9B4-734A-41EB-911F-268D55420862}" type="datetime1">
              <a:rPr lang="pl-PL"/>
              <a:pPr lvl="0"/>
              <a:t>2020-08-27</a:t>
            </a:fld>
            <a:endParaRPr lang="pl-PL" dirty="0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 dirty="0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DA19688-9AB8-4958-B2A3-C3869503C4A1}" type="slidenum"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1129870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722311" y="3305171"/>
            <a:ext cx="7772400" cy="1021558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 txBox="1">
            <a:spLocks noGrp="1"/>
          </p:cNvSpPr>
          <p:nvPr>
            <p:ph type="body" idx="1"/>
          </p:nvPr>
        </p:nvSpPr>
        <p:spPr>
          <a:xfrm>
            <a:off x="722311" y="2180039"/>
            <a:ext cx="7772400" cy="1125141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61F2A15-B2C2-495A-8703-50AE3B037E2D}" type="datetime1">
              <a:rPr lang="pl-PL"/>
              <a:pPr lvl="0"/>
              <a:t>2020-08-27</a:t>
            </a:fld>
            <a:endParaRPr lang="pl-PL" dirty="0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 dirty="0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EE96DDB-4E3F-44BB-8DAF-5F945892D6A0}" type="slidenum"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03672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>
          <a:xfrm>
            <a:off x="457200" y="900117"/>
            <a:ext cx="4038603" cy="254555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 txBox="1">
            <a:spLocks noGrp="1"/>
          </p:cNvSpPr>
          <p:nvPr>
            <p:ph idx="2"/>
          </p:nvPr>
        </p:nvSpPr>
        <p:spPr>
          <a:xfrm>
            <a:off x="4648196" y="900117"/>
            <a:ext cx="4038603" cy="254555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56648C6-6923-466C-9276-628728550829}" type="datetime1">
              <a:rPr lang="pl-PL"/>
              <a:pPr lvl="0"/>
              <a:t>2020-08-27</a:t>
            </a:fld>
            <a:endParaRPr lang="pl-PL" dirty="0"/>
          </a:p>
        </p:txBody>
      </p:sp>
      <p:sp>
        <p:nvSpPr>
          <p:cNvPr id="6" name="Symbol zastępczy stopki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 dirty="0"/>
          </a:p>
        </p:txBody>
      </p:sp>
      <p:sp>
        <p:nvSpPr>
          <p:cNvPr id="7" name="Symbol zastępczy numeru slajdu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2AFF32B-F22F-4009-9C73-EFFE82479DF3}" type="slidenum"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08033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 txBox="1">
            <a:spLocks noGrp="1"/>
          </p:cNvSpPr>
          <p:nvPr>
            <p:ph type="body" idx="1"/>
          </p:nvPr>
        </p:nvSpPr>
        <p:spPr>
          <a:xfrm>
            <a:off x="457200" y="1151339"/>
            <a:ext cx="4040184" cy="479822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 txBox="1">
            <a:spLocks noGrp="1"/>
          </p:cNvSpPr>
          <p:nvPr>
            <p:ph idx="2"/>
          </p:nvPr>
        </p:nvSpPr>
        <p:spPr>
          <a:xfrm>
            <a:off x="457200" y="1631152"/>
            <a:ext cx="4040184" cy="2963469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 txBox="1">
            <a:spLocks noGrp="1"/>
          </p:cNvSpPr>
          <p:nvPr>
            <p:ph type="body" idx="3"/>
          </p:nvPr>
        </p:nvSpPr>
        <p:spPr>
          <a:xfrm>
            <a:off x="4645023" y="1151339"/>
            <a:ext cx="4041776" cy="479822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 txBox="1">
            <a:spLocks noGrp="1"/>
          </p:cNvSpPr>
          <p:nvPr>
            <p:ph idx="4"/>
          </p:nvPr>
        </p:nvSpPr>
        <p:spPr>
          <a:xfrm>
            <a:off x="4645023" y="1631152"/>
            <a:ext cx="4041776" cy="2963469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9914B09-0F93-4474-8AA6-0018B5E53A3D}" type="datetime1">
              <a:rPr lang="pl-PL"/>
              <a:pPr lvl="0"/>
              <a:t>2020-08-27</a:t>
            </a:fld>
            <a:endParaRPr lang="pl-PL" dirty="0"/>
          </a:p>
        </p:txBody>
      </p:sp>
      <p:sp>
        <p:nvSpPr>
          <p:cNvPr id="8" name="Symbol zastępczy stopki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 dirty="0"/>
          </a:p>
        </p:txBody>
      </p:sp>
      <p:sp>
        <p:nvSpPr>
          <p:cNvPr id="9" name="Symbol zastępczy numeru slajdu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7A428F9-7FA8-433D-8401-62662FF910A5}" type="slidenum"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41541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15B3ED0-C2E4-41AD-AA2C-4DFF45C9BF2F}" type="datetime1">
              <a:rPr lang="pl-PL"/>
              <a:pPr lvl="0"/>
              <a:t>2020-08-27</a:t>
            </a:fld>
            <a:endParaRPr lang="pl-PL" dirty="0"/>
          </a:p>
        </p:txBody>
      </p:sp>
      <p:sp>
        <p:nvSpPr>
          <p:cNvPr id="4" name="Symbol zastępczy stopki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 dirty="0"/>
          </a:p>
        </p:txBody>
      </p:sp>
      <p:sp>
        <p:nvSpPr>
          <p:cNvPr id="5" name="Symbol zastępczy numeru slajdu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6F8359A-2EF1-40D0-BB39-CD5906E67040}" type="slidenum"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97602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08D4950-820A-44AF-8137-6CCCB99E925E}" type="datetime1">
              <a:rPr lang="pl-PL"/>
              <a:pPr lvl="0"/>
              <a:t>2020-08-27</a:t>
            </a:fld>
            <a:endParaRPr lang="pl-PL" dirty="0"/>
          </a:p>
        </p:txBody>
      </p:sp>
      <p:sp>
        <p:nvSpPr>
          <p:cNvPr id="3" name="Symbol zastępczy stopki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 dirty="0"/>
          </a:p>
        </p:txBody>
      </p:sp>
      <p:sp>
        <p:nvSpPr>
          <p:cNvPr id="4" name="Symbol zastępczy numeru slajdu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19223F5-0AF9-4D24-B39A-70339476D70A}" type="slidenum"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3090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457200" y="204789"/>
            <a:ext cx="3008311" cy="871542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>
          <a:xfrm>
            <a:off x="3575047" y="204789"/>
            <a:ext cx="5111752" cy="438983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 txBox="1">
            <a:spLocks noGrp="1"/>
          </p:cNvSpPr>
          <p:nvPr>
            <p:ph type="body" idx="2"/>
          </p:nvPr>
        </p:nvSpPr>
        <p:spPr>
          <a:xfrm>
            <a:off x="457200" y="1076321"/>
            <a:ext cx="3008311" cy="351830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A519712-90CD-48FD-976A-E77AE89334A6}" type="datetime1">
              <a:rPr lang="pl-PL"/>
              <a:pPr lvl="0"/>
              <a:t>2020-08-27</a:t>
            </a:fld>
            <a:endParaRPr lang="pl-PL" dirty="0"/>
          </a:p>
        </p:txBody>
      </p:sp>
      <p:sp>
        <p:nvSpPr>
          <p:cNvPr id="6" name="Symbol zastępczy stopki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 dirty="0"/>
          </a:p>
        </p:txBody>
      </p:sp>
      <p:sp>
        <p:nvSpPr>
          <p:cNvPr id="7" name="Symbol zastępczy numeru slajdu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30D8A2F-5C25-4235-9190-CBFC7D028CCD}" type="slidenum"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18609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49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 txBox="1">
            <a:spLocks noGrp="1"/>
          </p:cNvSpPr>
          <p:nvPr>
            <p:ph type="pic" idx="1"/>
          </p:nvPr>
        </p:nvSpPr>
        <p:spPr>
          <a:xfrm>
            <a:off x="1792288" y="459577"/>
            <a:ext cx="5486400" cy="308609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pl-PL" dirty="0"/>
          </a:p>
        </p:txBody>
      </p:sp>
      <p:sp>
        <p:nvSpPr>
          <p:cNvPr id="4" name="Symbol zastępczy tekstu 3"/>
          <p:cNvSpPr txBox="1">
            <a:spLocks noGrp="1"/>
          </p:cNvSpPr>
          <p:nvPr>
            <p:ph type="body" idx="2"/>
          </p:nvPr>
        </p:nvSpPr>
        <p:spPr>
          <a:xfrm>
            <a:off x="1792288" y="4025499"/>
            <a:ext cx="5486400" cy="60365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1BA8F22-D49C-41A8-A77F-BC9CDCD34823}" type="datetime1">
              <a:rPr lang="pl-PL"/>
              <a:pPr lvl="0"/>
              <a:t>2020-08-27</a:t>
            </a:fld>
            <a:endParaRPr lang="pl-PL" dirty="0"/>
          </a:p>
        </p:txBody>
      </p:sp>
      <p:sp>
        <p:nvSpPr>
          <p:cNvPr id="6" name="Symbol zastępczy stopki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 dirty="0"/>
          </a:p>
        </p:txBody>
      </p:sp>
      <p:sp>
        <p:nvSpPr>
          <p:cNvPr id="7" name="Symbol zastępczy numeru slajdu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E90A206-4E56-4183-9A4B-8A4E6B8B41AD}" type="slidenum"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21490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2"/>
          </p:nvPr>
        </p:nvSpPr>
        <p:spPr>
          <a:xfrm>
            <a:off x="457200" y="4767260"/>
            <a:ext cx="2133596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29D55B86-E63B-4E29-801A-9991E17242C7}" type="datetime1">
              <a:rPr lang="pl-PL"/>
              <a:pPr lvl="0"/>
              <a:t>2020-08-27</a:t>
            </a:fld>
            <a:endParaRPr lang="pl-PL" dirty="0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3"/>
          </p:nvPr>
        </p:nvSpPr>
        <p:spPr>
          <a:xfrm>
            <a:off x="3124203" y="4767260"/>
            <a:ext cx="2895603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pl-PL" dirty="0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4767260"/>
            <a:ext cx="2133596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C16003C7-74C8-4D94-80DF-C555F5ABBEAB}" type="slidenum"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pl-PL" sz="44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</p:titleStyle>
    <p:bodyStyle>
      <a:lvl1pPr marL="342900" marR="0" lvl="0" indent="-342900" algn="l" defTabSz="914400" rtl="0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 pitchFamily="34"/>
        <a:buChar char="•"/>
        <a:tabLst/>
        <a:defRPr lang="pl-PL" sz="32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 pitchFamily="34"/>
        <a:buChar char="–"/>
        <a:tabLst/>
        <a:defRPr lang="pl-PL" sz="28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 pitchFamily="34"/>
        <a:buChar char="•"/>
        <a:tabLst/>
        <a:defRPr lang="pl-PL" sz="24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–"/>
        <a:tabLst/>
        <a:defRPr lang="pl-PL" sz="20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»"/>
        <a:tabLst/>
        <a:defRPr lang="pl-PL" sz="20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0.png"/><Relationship Id="rId4" Type="http://schemas.microsoft.com/office/2017/06/relationships/model3d" Target="../media/model3d1.glb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svg"/><Relationship Id="rId4" Type="http://schemas.openxmlformats.org/officeDocument/2006/relationships/image" Target="../media/image1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4139955" y="3291830"/>
            <a:ext cx="4752529" cy="9541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1" i="0" u="none" strike="noStrike" kern="1200" cap="none" spc="0" baseline="0" dirty="0">
                <a:solidFill>
                  <a:srgbClr val="595959"/>
                </a:solidFill>
                <a:uFillTx/>
                <a:latin typeface="Calibri"/>
              </a:rPr>
              <a:t>Z Bankiem Spółdzielczym talenty uczniów procentują</a:t>
            </a:r>
          </a:p>
        </p:txBody>
      </p:sp>
      <p:pic>
        <p:nvPicPr>
          <p:cNvPr id="3" name="Picture 5" descr="C:\Users\EWELIN~1.JAS\AppData\Local\Temp\notes7A1CA4\160713_sko_layout_powerpiont_v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Prostokąt 7"/>
          <p:cNvSpPr/>
          <p:nvPr/>
        </p:nvSpPr>
        <p:spPr>
          <a:xfrm>
            <a:off x="4230215" y="3435062"/>
            <a:ext cx="4572000" cy="91319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24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Matematyka w przyrodzie – figury geometryczne</a:t>
            </a:r>
            <a:endParaRPr lang="pl-PL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32B4B52B-E56B-43CD-A4D7-C20C0559FB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1749876"/>
            <a:ext cx="2755631" cy="2627604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562FC8B8-0372-46E8-A299-C55E55A15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dirty="0">
                <a:solidFill>
                  <a:schemeClr val="accent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Poszukiwacze geometrii – poziom 1</a:t>
            </a:r>
            <a:endParaRPr lang="en-GB" dirty="0">
              <a:solidFill>
                <a:schemeClr val="accent2"/>
              </a:solidFill>
            </a:endParaRPr>
          </a:p>
        </p:txBody>
      </p:sp>
      <p:cxnSp>
        <p:nvCxnSpPr>
          <p:cNvPr id="50" name="Łącznik prosty 49">
            <a:extLst>
              <a:ext uri="{FF2B5EF4-FFF2-40B4-BE49-F238E27FC236}">
                <a16:creationId xmlns:a16="http://schemas.microsoft.com/office/drawing/2014/main" id="{7D1836F8-810C-4211-8776-71DDFE641A5D}"/>
              </a:ext>
            </a:extLst>
          </p:cNvPr>
          <p:cNvCxnSpPr>
            <a:cxnSpLocks/>
          </p:cNvCxnSpPr>
          <p:nvPr/>
        </p:nvCxnSpPr>
        <p:spPr>
          <a:xfrm>
            <a:off x="3563888" y="2643758"/>
            <a:ext cx="1872208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2" name="Łącznik prosty 51">
            <a:extLst>
              <a:ext uri="{FF2B5EF4-FFF2-40B4-BE49-F238E27FC236}">
                <a16:creationId xmlns:a16="http://schemas.microsoft.com/office/drawing/2014/main" id="{3E81D9E7-7DC0-4F24-B1EB-38C73E591958}"/>
              </a:ext>
            </a:extLst>
          </p:cNvPr>
          <p:cNvCxnSpPr>
            <a:cxnSpLocks/>
          </p:cNvCxnSpPr>
          <p:nvPr/>
        </p:nvCxnSpPr>
        <p:spPr>
          <a:xfrm>
            <a:off x="3548177" y="4083918"/>
            <a:ext cx="1872208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3" name="Łącznik prosty 52">
            <a:extLst>
              <a:ext uri="{FF2B5EF4-FFF2-40B4-BE49-F238E27FC236}">
                <a16:creationId xmlns:a16="http://schemas.microsoft.com/office/drawing/2014/main" id="{8CBDB5FE-BAE4-4BC0-BC65-BE59D1A0BD07}"/>
              </a:ext>
            </a:extLst>
          </p:cNvPr>
          <p:cNvCxnSpPr>
            <a:cxnSpLocks/>
          </p:cNvCxnSpPr>
          <p:nvPr/>
        </p:nvCxnSpPr>
        <p:spPr>
          <a:xfrm>
            <a:off x="3572359" y="2643758"/>
            <a:ext cx="0" cy="143086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6" name="Łącznik prosty 55">
            <a:extLst>
              <a:ext uri="{FF2B5EF4-FFF2-40B4-BE49-F238E27FC236}">
                <a16:creationId xmlns:a16="http://schemas.microsoft.com/office/drawing/2014/main" id="{A6B3C03C-7AA1-4893-BEEF-893212F437B6}"/>
              </a:ext>
            </a:extLst>
          </p:cNvPr>
          <p:cNvCxnSpPr>
            <a:cxnSpLocks/>
          </p:cNvCxnSpPr>
          <p:nvPr/>
        </p:nvCxnSpPr>
        <p:spPr>
          <a:xfrm>
            <a:off x="5444324" y="2653053"/>
            <a:ext cx="0" cy="143086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7" name="Łącznik prosty 56">
            <a:extLst>
              <a:ext uri="{FF2B5EF4-FFF2-40B4-BE49-F238E27FC236}">
                <a16:creationId xmlns:a16="http://schemas.microsoft.com/office/drawing/2014/main" id="{16A0DED5-4DD5-4561-A621-D4D28D382C47}"/>
              </a:ext>
            </a:extLst>
          </p:cNvPr>
          <p:cNvCxnSpPr>
            <a:cxnSpLocks/>
          </p:cNvCxnSpPr>
          <p:nvPr/>
        </p:nvCxnSpPr>
        <p:spPr>
          <a:xfrm>
            <a:off x="4067944" y="3003798"/>
            <a:ext cx="0" cy="108012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0" name="Łącznik prosty 59">
            <a:extLst>
              <a:ext uri="{FF2B5EF4-FFF2-40B4-BE49-F238E27FC236}">
                <a16:creationId xmlns:a16="http://schemas.microsoft.com/office/drawing/2014/main" id="{E691F43C-828F-4186-8287-B9DFCE03E7D5}"/>
              </a:ext>
            </a:extLst>
          </p:cNvPr>
          <p:cNvCxnSpPr>
            <a:cxnSpLocks/>
          </p:cNvCxnSpPr>
          <p:nvPr/>
        </p:nvCxnSpPr>
        <p:spPr>
          <a:xfrm>
            <a:off x="4932040" y="3003798"/>
            <a:ext cx="0" cy="108012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1" name="Łącznik prosty 60">
            <a:extLst>
              <a:ext uri="{FF2B5EF4-FFF2-40B4-BE49-F238E27FC236}">
                <a16:creationId xmlns:a16="http://schemas.microsoft.com/office/drawing/2014/main" id="{40630E1B-886D-453B-9DA4-8089E130EF80}"/>
              </a:ext>
            </a:extLst>
          </p:cNvPr>
          <p:cNvCxnSpPr>
            <a:cxnSpLocks/>
          </p:cNvCxnSpPr>
          <p:nvPr/>
        </p:nvCxnSpPr>
        <p:spPr>
          <a:xfrm flipH="1">
            <a:off x="4067944" y="3723878"/>
            <a:ext cx="864096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4" name="Łącznik prosty 63">
            <a:extLst>
              <a:ext uri="{FF2B5EF4-FFF2-40B4-BE49-F238E27FC236}">
                <a16:creationId xmlns:a16="http://schemas.microsoft.com/office/drawing/2014/main" id="{9861644E-DC32-4BA0-A75A-75E51E1121E4}"/>
              </a:ext>
            </a:extLst>
          </p:cNvPr>
          <p:cNvCxnSpPr>
            <a:cxnSpLocks/>
          </p:cNvCxnSpPr>
          <p:nvPr/>
        </p:nvCxnSpPr>
        <p:spPr>
          <a:xfrm flipH="1">
            <a:off x="3577831" y="1900817"/>
            <a:ext cx="940174" cy="71028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5" name="Łącznik prosty 64">
            <a:extLst>
              <a:ext uri="{FF2B5EF4-FFF2-40B4-BE49-F238E27FC236}">
                <a16:creationId xmlns:a16="http://schemas.microsoft.com/office/drawing/2014/main" id="{55EF9A2C-8956-4DD3-BB1B-8376BB5C56C3}"/>
              </a:ext>
            </a:extLst>
          </p:cNvPr>
          <p:cNvCxnSpPr>
            <a:cxnSpLocks/>
          </p:cNvCxnSpPr>
          <p:nvPr/>
        </p:nvCxnSpPr>
        <p:spPr>
          <a:xfrm flipH="1">
            <a:off x="4067944" y="2980936"/>
            <a:ext cx="864096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0" name="Łącznik prosty 69">
            <a:extLst>
              <a:ext uri="{FF2B5EF4-FFF2-40B4-BE49-F238E27FC236}">
                <a16:creationId xmlns:a16="http://schemas.microsoft.com/office/drawing/2014/main" id="{38341409-E581-411F-A9ED-C1040FD502D9}"/>
              </a:ext>
            </a:extLst>
          </p:cNvPr>
          <p:cNvCxnSpPr>
            <a:cxnSpLocks/>
          </p:cNvCxnSpPr>
          <p:nvPr/>
        </p:nvCxnSpPr>
        <p:spPr>
          <a:xfrm flipH="1" flipV="1">
            <a:off x="4518005" y="1892333"/>
            <a:ext cx="902380" cy="75142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2" name="Trójkąt równoramienny 71">
            <a:extLst>
              <a:ext uri="{FF2B5EF4-FFF2-40B4-BE49-F238E27FC236}">
                <a16:creationId xmlns:a16="http://schemas.microsoft.com/office/drawing/2014/main" id="{807F9973-3149-43B9-9D8E-DF3CDC2A35E3}"/>
              </a:ext>
            </a:extLst>
          </p:cNvPr>
          <p:cNvSpPr/>
          <p:nvPr/>
        </p:nvSpPr>
        <p:spPr>
          <a:xfrm rot="1530548">
            <a:off x="3381293" y="2678831"/>
            <a:ext cx="187070" cy="147877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rójkąt równoramienny 73">
            <a:extLst>
              <a:ext uri="{FF2B5EF4-FFF2-40B4-BE49-F238E27FC236}">
                <a16:creationId xmlns:a16="http://schemas.microsoft.com/office/drawing/2014/main" id="{D500C3E2-8C7D-4CF5-AB90-A03CBFCAD842}"/>
              </a:ext>
            </a:extLst>
          </p:cNvPr>
          <p:cNvSpPr/>
          <p:nvPr/>
        </p:nvSpPr>
        <p:spPr>
          <a:xfrm rot="20155534">
            <a:off x="5432320" y="2678831"/>
            <a:ext cx="187070" cy="147877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Trójkąt równoramienny 75">
            <a:extLst>
              <a:ext uri="{FF2B5EF4-FFF2-40B4-BE49-F238E27FC236}">
                <a16:creationId xmlns:a16="http://schemas.microsoft.com/office/drawing/2014/main" id="{2FD8FD7A-3702-43AA-9761-31B59DB4BB47}"/>
              </a:ext>
            </a:extLst>
          </p:cNvPr>
          <p:cNvSpPr/>
          <p:nvPr/>
        </p:nvSpPr>
        <p:spPr>
          <a:xfrm>
            <a:off x="4355976" y="1763712"/>
            <a:ext cx="340185" cy="146989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970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4" grpId="0" animBg="1"/>
      <p:bldP spid="7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DB56CC9C-AF13-41E6-AA2E-0627511666E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968" y="1396744"/>
            <a:ext cx="3158002" cy="1944793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048102DB-CDD0-4A67-ADB4-A38A28C55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chemeClr val="accent2"/>
                </a:solidFill>
              </a:rPr>
              <a:t>Poszukiwacze geometrii – poziom 2</a:t>
            </a:r>
            <a:endParaRPr lang="en-GB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7" name="Model 3D 6" descr="Dachshund">
                <a:extLst>
                  <a:ext uri="{FF2B5EF4-FFF2-40B4-BE49-F238E27FC236}">
                    <a16:creationId xmlns:a16="http://schemas.microsoft.com/office/drawing/2014/main" id="{3F04908C-B64B-4D5D-AB9C-0343D6E63F7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16076060"/>
                  </p:ext>
                </p:extLst>
              </p:nvPr>
            </p:nvGraphicFramePr>
            <p:xfrm>
              <a:off x="3757179" y="2106135"/>
              <a:ext cx="3093184" cy="2293716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3093184" cy="2293716"/>
                    </a:xfrm>
                    <a:prstGeom prst="rect">
                      <a:avLst/>
                    </a:prstGeom>
                  </am3d:spPr>
                  <am3d:camera>
                    <am3d:pos x="0" y="0" z="5552255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2793404" d="1000000"/>
                    <am3d:preTrans dx="-1319183" dy="-9746520" dz="2589202"/>
                    <am3d:scale>
                      <am3d:sx n="1000000" d="1000000"/>
                      <am3d:sy n="1000000" d="1000000"/>
                      <am3d:sz n="1000000" d="1000000"/>
                    </am3d:scale>
                    <am3d:rot ax="719439" ay="2093014" az="415516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3778443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7" name="Model 3D 6" descr="Dachshund">
                <a:extLst>
                  <a:ext uri="{FF2B5EF4-FFF2-40B4-BE49-F238E27FC236}">
                    <a16:creationId xmlns:a16="http://schemas.microsoft.com/office/drawing/2014/main" id="{3F04908C-B64B-4D5D-AB9C-0343D6E63F7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57179" y="2106135"/>
                <a:ext cx="3093184" cy="2293716"/>
              </a:xfrm>
              <a:prstGeom prst="rect">
                <a:avLst/>
              </a:prstGeom>
            </p:spPr>
          </p:pic>
        </mc:Fallback>
      </mc:AlternateContent>
      <p:pic>
        <p:nvPicPr>
          <p:cNvPr id="13" name="Obraz 12">
            <a:extLst>
              <a:ext uri="{FF2B5EF4-FFF2-40B4-BE49-F238E27FC236}">
                <a16:creationId xmlns:a16="http://schemas.microsoft.com/office/drawing/2014/main" id="{1F4CE704-35A9-44E1-BB44-2D70EB021B0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571750"/>
            <a:ext cx="238915" cy="238915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594885CD-0D4A-4B05-A1CA-A5D2833CCAB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051" y="2571750"/>
            <a:ext cx="238915" cy="238915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3EA07492-BDD4-46CA-B58B-734B00AFED9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806" y="1986677"/>
            <a:ext cx="238915" cy="238915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B8BE5190-335E-4E73-A8F0-B16C62E0327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721" y="1986677"/>
            <a:ext cx="238915" cy="238915"/>
          </a:xfrm>
          <a:prstGeom prst="rect">
            <a:avLst/>
          </a:prstGeom>
        </p:spPr>
      </p:pic>
      <p:sp>
        <p:nvSpPr>
          <p:cNvPr id="18" name="Trójkąt równoramienny 17">
            <a:extLst>
              <a:ext uri="{FF2B5EF4-FFF2-40B4-BE49-F238E27FC236}">
                <a16:creationId xmlns:a16="http://schemas.microsoft.com/office/drawing/2014/main" id="{BE126AF2-3AF6-4C0A-9CE5-455D0A1D9D31}"/>
              </a:ext>
            </a:extLst>
          </p:cNvPr>
          <p:cNvSpPr/>
          <p:nvPr/>
        </p:nvSpPr>
        <p:spPr>
          <a:xfrm rot="20197228">
            <a:off x="3132001" y="1602317"/>
            <a:ext cx="354766" cy="451983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rójkąt równoramienny 19">
            <a:extLst>
              <a:ext uri="{FF2B5EF4-FFF2-40B4-BE49-F238E27FC236}">
                <a16:creationId xmlns:a16="http://schemas.microsoft.com/office/drawing/2014/main" id="{26394226-4638-4C79-98AB-8E90F94218F9}"/>
              </a:ext>
            </a:extLst>
          </p:cNvPr>
          <p:cNvSpPr/>
          <p:nvPr/>
        </p:nvSpPr>
        <p:spPr>
          <a:xfrm rot="493857">
            <a:off x="3670801" y="1569080"/>
            <a:ext cx="335481" cy="483995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rójkąt równoramienny 20">
            <a:extLst>
              <a:ext uri="{FF2B5EF4-FFF2-40B4-BE49-F238E27FC236}">
                <a16:creationId xmlns:a16="http://schemas.microsoft.com/office/drawing/2014/main" id="{002AE48F-D257-48B0-8B5C-3055D62AC389}"/>
              </a:ext>
            </a:extLst>
          </p:cNvPr>
          <p:cNvSpPr/>
          <p:nvPr/>
        </p:nvSpPr>
        <p:spPr>
          <a:xfrm rot="12679841">
            <a:off x="5320530" y="3003011"/>
            <a:ext cx="225743" cy="19345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rójkąt równoramienny 21">
            <a:extLst>
              <a:ext uri="{FF2B5EF4-FFF2-40B4-BE49-F238E27FC236}">
                <a16:creationId xmlns:a16="http://schemas.microsoft.com/office/drawing/2014/main" id="{B78F0D8E-C09F-45F7-9BAB-44CD49357D51}"/>
              </a:ext>
            </a:extLst>
          </p:cNvPr>
          <p:cNvSpPr/>
          <p:nvPr/>
        </p:nvSpPr>
        <p:spPr>
          <a:xfrm rot="10152556">
            <a:off x="6411435" y="3008242"/>
            <a:ext cx="335481" cy="302249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22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sum"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3d.object.rotation.y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120">
                                          <p:val>
                                            <p:fltVal val="-0.0012"/>
                                          </p:val>
                                        </p:tav>
                                        <p:tav tm="2250">
                                          <p:val>
                                            <p:fltVal val="-0.0098"/>
                                          </p:val>
                                        </p:tav>
                                        <p:tav tm="3370">
                                          <p:val>
                                            <p:fltVal val="-0.033"/>
                                          </p:val>
                                        </p:tav>
                                        <p:tav tm="4490">
                                          <p:val>
                                            <p:fltVal val="-0.0789"/>
                                          </p:val>
                                        </p:tav>
                                        <p:tav tm="5620">
                                          <p:val>
                                            <p:fltVal val="-0.1548"/>
                                          </p:val>
                                        </p:tav>
                                        <p:tav tm="6740">
                                          <p:val>
                                            <p:fltVal val="-0.267"/>
                                          </p:val>
                                        </p:tav>
                                        <p:tav tm="7870">
                                          <p:val>
                                            <p:fltVal val="-0.4235"/>
                                          </p:val>
                                        </p:tav>
                                        <p:tav tm="8990">
                                          <p:val>
                                            <p:fltVal val="-0.6337"/>
                                          </p:val>
                                        </p:tav>
                                        <p:tav tm="10110">
                                          <p:val>
                                            <p:fltVal val="-0.9013"/>
                                          </p:val>
                                        </p:tav>
                                        <p:tav tm="11240">
                                          <p:val>
                                            <p:fltVal val="-1.2353"/>
                                          </p:val>
                                        </p:tav>
                                        <p:tav tm="12360">
                                          <p:val>
                                            <p:fltVal val="-1.647"/>
                                          </p:val>
                                        </p:tav>
                                        <p:tav tm="13480">
                                          <p:val>
                                            <p:fltVal val="-2.0869"/>
                                          </p:val>
                                        </p:tav>
                                        <p:tav tm="14610">
                                          <p:val>
                                            <p:fltVal val="-2.4538"/>
                                          </p:val>
                                        </p:tav>
                                        <p:tav tm="15730">
                                          <p:val>
                                            <p:fltVal val="-2.7534"/>
                                          </p:val>
                                        </p:tav>
                                        <p:tav tm="16850">
                                          <p:val>
                                            <p:fltVal val="-2.9876"/>
                                          </p:val>
                                        </p:tav>
                                        <p:tav tm="17980">
                                          <p:val>
                                            <p:fltVal val="-3.1669"/>
                                          </p:val>
                                        </p:tav>
                                        <p:tav tm="19100">
                                          <p:val>
                                            <p:fltVal val="-3.2996"/>
                                          </p:val>
                                        </p:tav>
                                        <p:tav tm="20220">
                                          <p:val>
                                            <p:fltVal val="-3.3906"/>
                                          </p:val>
                                        </p:tav>
                                        <p:tav tm="21350">
                                          <p:val>
                                            <p:fltVal val="-3.4488"/>
                                          </p:val>
                                        </p:tav>
                                        <p:tav tm="22470">
                                          <p:val>
                                            <p:fltVal val="-3.4815"/>
                                          </p:val>
                                        </p:tav>
                                        <p:tav tm="23600">
                                          <p:val>
                                            <p:fltVal val="-3.4961"/>
                                          </p:val>
                                        </p:tav>
                                        <p:tav tm="24720">
                                          <p:val>
                                            <p:fltVal val="-3.4998"/>
                                          </p:val>
                                        </p:tav>
                                        <p:tav tm="25840">
                                          <p:val>
                                            <p:fltVal val="-3.0301"/>
                                          </p:val>
                                        </p:tav>
                                        <p:tav tm="26970">
                                          <p:val>
                                            <p:fltVal val="-0.9661"/>
                                          </p:val>
                                        </p:tav>
                                        <p:tav tm="28090">
                                          <p:val>
                                            <p:fltVal val="2.1525"/>
                                          </p:val>
                                        </p:tav>
                                        <p:tav tm="29210">
                                          <p:val>
                                            <p:fltVal val="6.1215"/>
                                          </p:val>
                                        </p:tav>
                                        <p:tav tm="30340">
                                          <p:val>
                                            <p:fltVal val="10.8322"/>
                                          </p:val>
                                        </p:tav>
                                        <p:tav tm="31460">
                                          <p:val>
                                            <p:fltVal val="16.2132"/>
                                          </p:val>
                                        </p:tav>
                                        <p:tav tm="32580">
                                          <p:val>
                                            <p:fltVal val="22.2128"/>
                                          </p:val>
                                        </p:tav>
                                        <p:tav tm="33710">
                                          <p:val>
                                            <p:fltVal val="28.7297"/>
                                          </p:val>
                                        </p:tav>
                                        <p:tav tm="34830">
                                          <p:val>
                                            <p:fltVal val="35.8493"/>
                                          </p:val>
                                        </p:tav>
                                        <p:tav tm="35960">
                                          <p:val>
                                            <p:fltVal val="43.4888"/>
                                          </p:val>
                                        </p:tav>
                                        <p:tav tm="37080">
                                          <p:val>
                                            <p:fltVal val="51.6257"/>
                                          </p:val>
                                        </p:tav>
                                        <p:tav tm="38200">
                                          <p:val>
                                            <p:fltVal val="60.2402"/>
                                          </p:val>
                                        </p:tav>
                                        <p:tav tm="39330">
                                          <p:val>
                                            <p:fltVal val="69.3155"/>
                                          </p:val>
                                        </p:tav>
                                        <p:tav tm="40450">
                                          <p:val>
                                            <p:fltVal val="78.8364"/>
                                          </p:val>
                                        </p:tav>
                                        <p:tav tm="41570">
                                          <p:val>
                                            <p:fltVal val="88.6987"/>
                                          </p:val>
                                        </p:tav>
                                        <p:tav tm="42700">
                                          <p:val>
                                            <p:fltVal val="99.0679"/>
                                          </p:val>
                                        </p:tav>
                                        <p:tav tm="43820">
                                          <p:val>
                                            <p:fltVal val="109.8461"/>
                                          </p:val>
                                        </p:tav>
                                        <p:tav tm="44940">
                                          <p:val>
                                            <p:fltVal val="121.0232"/>
                                          </p:val>
                                        </p:tav>
                                        <p:tav tm="46070">
                                          <p:val>
                                            <p:fltVal val="132.5899"/>
                                          </p:val>
                                        </p:tav>
                                        <p:tav tm="47190">
                                          <p:val>
                                            <p:fltVal val="144.5376"/>
                                          </p:val>
                                        </p:tav>
                                        <p:tav tm="48310">
                                          <p:val>
                                            <p:fltVal val="156.85851"/>
                                          </p:val>
                                        </p:tav>
                                        <p:tav tm="49440">
                                          <p:val>
                                            <p:fltVal val="169.43021"/>
                                          </p:val>
                                        </p:tav>
                                        <p:tav tm="50560">
                                          <p:val>
                                            <p:fltVal val="182.34309"/>
                                          </p:val>
                                        </p:tav>
                                        <p:tav tm="51690">
                                          <p:val>
                                            <p:fltVal val="195.1411"/>
                                          </p:val>
                                        </p:tav>
                                        <p:tav tm="52810">
                                          <p:val>
                                            <p:fltVal val="207.6945"/>
                                          </p:val>
                                        </p:tav>
                                        <p:tav tm="53930">
                                          <p:val>
                                            <p:fltVal val="219.77251"/>
                                          </p:val>
                                        </p:tav>
                                        <p:tav tm="55060">
                                          <p:val>
                                            <p:fltVal val="231.4814"/>
                                          </p:val>
                                        </p:tav>
                                        <p:tav tm="56180">
                                          <p:val>
                                            <p:fltVal val="242.91341"/>
                                          </p:val>
                                        </p:tav>
                                        <p:tav tm="57300">
                                          <p:val>
                                            <p:fltVal val="253.8558"/>
                                          </p:val>
                                        </p:tav>
                                        <p:tav tm="58430">
                                          <p:val>
                                            <p:fltVal val="264.40329"/>
                                          </p:val>
                                        </p:tav>
                                        <p:tav tm="59550">
                                          <p:val>
                                            <p:fltVal val="274.63501"/>
                                          </p:val>
                                        </p:tav>
                                        <p:tav tm="60670">
                                          <p:val>
                                            <p:fltVal val="284.35721"/>
                                          </p:val>
                                        </p:tav>
                                        <p:tav tm="61800">
                                          <p:val>
                                            <p:fltVal val="293.6507"/>
                                          </p:val>
                                        </p:tav>
                                        <p:tav tm="62920">
                                          <p:val>
                                            <p:fltVal val="302.57959"/>
                                          </p:val>
                                        </p:tav>
                                        <p:tav tm="64040">
                                          <p:val>
                                            <p:fltVal val="310.96921"/>
                                          </p:val>
                                        </p:tav>
                                        <p:tav tm="65170">
                                          <p:val>
                                            <p:fltVal val="318.88379"/>
                                          </p:val>
                                        </p:tav>
                                        <p:tav tm="66290">
                                          <p:val>
                                            <p:fltVal val="326.36801"/>
                                          </p:val>
                                        </p:tav>
                                        <p:tav tm="67420">
                                          <p:val>
                                            <p:fltVal val="333.26511"/>
                                          </p:val>
                                        </p:tav>
                                        <p:tav tm="68540">
                                          <p:val>
                                            <p:fltVal val="339.6712"/>
                                          </p:val>
                                        </p:tav>
                                        <p:tav tm="69660">
                                          <p:val>
                                            <p:fltVal val="345.43851"/>
                                          </p:val>
                                        </p:tav>
                                        <p:tav tm="70790">
                                          <p:val>
                                            <p:fltVal val="350.58469"/>
                                          </p:val>
                                        </p:tav>
                                        <p:tav tm="71910">
                                          <p:val>
                                            <p:fltVal val="355.09189"/>
                                          </p:val>
                                        </p:tav>
                                        <p:tav tm="73030">
                                          <p:val>
                                            <p:fltVal val="358.80179"/>
                                          </p:val>
                                        </p:tav>
                                        <p:tav tm="74160">
                                          <p:val>
                                            <p:fltVal val="361.63531"/>
                                          </p:val>
                                        </p:tav>
                                        <p:tav tm="75280">
                                          <p:val>
                                            <p:fltVal val="363.345"/>
                                          </p:val>
                                        </p:tav>
                                        <p:tav tm="76400">
                                          <p:val>
                                            <p:fltVal val="363.4978"/>
                                          </p:val>
                                        </p:tav>
                                        <p:tav tm="77530">
                                          <p:val>
                                            <p:fltVal val="363.47061"/>
                                          </p:val>
                                        </p:tav>
                                        <p:tav tm="78650">
                                          <p:val>
                                            <p:fltVal val="363.38339"/>
                                          </p:val>
                                        </p:tav>
                                        <p:tav tm="79780">
                                          <p:val>
                                            <p:fltVal val="363.20349"/>
                                          </p:val>
                                        </p:tav>
                                        <p:tav tm="80900">
                                          <p:val>
                                            <p:fltVal val="362.8963"/>
                                          </p:val>
                                        </p:tav>
                                        <p:tav tm="82020">
                                          <p:val>
                                            <p:fltVal val="362.4227"/>
                                          </p:val>
                                        </p:tav>
                                        <p:tav tm="83150">
                                          <p:val>
                                            <p:fltVal val="361.7569"/>
                                          </p:val>
                                        </p:tav>
                                        <p:tav tm="84270">
                                          <p:val>
                                            <p:fltVal val="361.0874"/>
                                          </p:val>
                                        </p:tav>
                                        <p:tav tm="85390">
                                          <p:val>
                                            <p:fltVal val="360.6105"/>
                                          </p:val>
                                        </p:tav>
                                        <p:tav tm="86520">
                                          <p:val>
                                            <p:fltVal val="360.30069"/>
                                          </p:val>
                                        </p:tav>
                                        <p:tav tm="87640">
                                          <p:val>
                                            <p:fltVal val="360.1188"/>
                                          </p:val>
                                        </p:tav>
                                        <p:tav tm="88760">
                                          <p:val>
                                            <p:fltVal val="360.03021"/>
                                          </p:val>
                                        </p:tav>
                                        <p:tav tm="89890">
                                          <p:val>
                                            <p:fltVal val="360.00229"/>
                                          </p:val>
                                        </p:tav>
                                        <p:tav tm="91010">
                                          <p:val>
                                            <p:fltVal val="360"/>
                                          </p:val>
                                        </p:tav>
                                        <p:tav tm="92130">
                                          <p:val>
                                            <p:fltVal val="360"/>
                                          </p:val>
                                        </p:tav>
                                        <p:tav tm="93260">
                                          <p:val>
                                            <p:fltVal val="360"/>
                                          </p:val>
                                        </p:tav>
                                        <p:tav tm="94380">
                                          <p:val>
                                            <p:fltVal val="360"/>
                                          </p:val>
                                        </p:tav>
                                        <p:tav tm="95510">
                                          <p:val>
                                            <p:fltVal val="360"/>
                                          </p:val>
                                        </p:tav>
                                        <p:tav tm="96630">
                                          <p:val>
                                            <p:fltVal val="360"/>
                                          </p:val>
                                        </p:tav>
                                        <p:tav tm="97750">
                                          <p:val>
                                            <p:fltVal val="360"/>
                                          </p:val>
                                        </p:tav>
                                        <p:tav tm="9888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sum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3d.object.translation.y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120">
                                          <p:val>
                                            <p:fltVal val="0"/>
                                          </p:val>
                                        </p:tav>
                                        <p:tav tm="2250">
                                          <p:val>
                                            <p:fltVal val="-10E-5"/>
                                          </p:val>
                                        </p:tav>
                                        <p:tav tm="3370">
                                          <p:val>
                                            <p:fltVal val="-0.0004"/>
                                          </p:val>
                                        </p:tav>
                                        <p:tav tm="4490">
                                          <p:val>
                                            <p:fltVal val="-0.0011"/>
                                          </p:val>
                                        </p:tav>
                                        <p:tav tm="5620">
                                          <p:val>
                                            <p:fltVal val="-0.0021"/>
                                          </p:val>
                                        </p:tav>
                                        <p:tav tm="6740">
                                          <p:val>
                                            <p:fltVal val="-0.0037"/>
                                          </p:val>
                                        </p:tav>
                                        <p:tav tm="7870">
                                          <p:val>
                                            <p:fltVal val="-0.0059"/>
                                          </p:val>
                                        </p:tav>
                                        <p:tav tm="8990">
                                          <p:val>
                                            <p:fltVal val="-0.0088"/>
                                          </p:val>
                                        </p:tav>
                                        <p:tav tm="10110">
                                          <p:val>
                                            <p:fltVal val="-0.0125"/>
                                          </p:val>
                                        </p:tav>
                                        <p:tav tm="11240">
                                          <p:val>
                                            <p:fltVal val="-0.0162"/>
                                          </p:val>
                                        </p:tav>
                                        <p:tav tm="12360">
                                          <p:val>
                                            <p:fltVal val="-0.0191"/>
                                          </p:val>
                                        </p:tav>
                                        <p:tav tm="13480">
                                          <p:val>
                                            <p:fltVal val="-0.0213"/>
                                          </p:val>
                                        </p:tav>
                                        <p:tav tm="14610">
                                          <p:val>
                                            <p:fltVal val="-0.0228"/>
                                          </p:val>
                                        </p:tav>
                                        <p:tav tm="15730">
                                          <p:val>
                                            <p:fltVal val="-0.0239"/>
                                          </p:val>
                                        </p:tav>
                                        <p:tav tm="16850">
                                          <p:val>
                                            <p:fltVal val="-0.0245"/>
                                          </p:val>
                                        </p:tav>
                                        <p:tav tm="17980">
                                          <p:val>
                                            <p:fltVal val="-0.0248"/>
                                          </p:val>
                                        </p:tav>
                                        <p:tav tm="19100">
                                          <p:val>
                                            <p:fltVal val="-0.0249"/>
                                          </p:val>
                                        </p:tav>
                                        <p:tav tm="20220">
                                          <p:val>
                                            <p:fltVal val="-0.0249"/>
                                          </p:val>
                                        </p:tav>
                                        <p:tav tm="21350">
                                          <p:val>
                                            <p:fltVal val="-0.0248"/>
                                          </p:val>
                                        </p:tav>
                                        <p:tav tm="22470">
                                          <p:val>
                                            <p:fltVal val="-0.0241"/>
                                          </p:val>
                                        </p:tav>
                                        <p:tav tm="23600">
                                          <p:val>
                                            <p:fltVal val="-0.022"/>
                                          </p:val>
                                        </p:tav>
                                        <p:tav tm="24720">
                                          <p:val>
                                            <p:fltVal val="-0.0179"/>
                                          </p:val>
                                        </p:tav>
                                        <p:tav tm="25840">
                                          <p:val>
                                            <p:fltVal val="-0.0113"/>
                                          </p:val>
                                        </p:tav>
                                        <p:tav tm="26970">
                                          <p:val>
                                            <p:fltVal val="-0.0013"/>
                                          </p:val>
                                        </p:tav>
                                        <p:tav tm="28090">
                                          <p:val>
                                            <p:fltVal val="0.0124"/>
                                          </p:val>
                                        </p:tav>
                                        <p:tav tm="29210">
                                          <p:val>
                                            <p:fltVal val="0.0309"/>
                                          </p:val>
                                        </p:tav>
                                        <p:tav tm="30340">
                                          <p:val>
                                            <p:fltVal val="0.0546"/>
                                          </p:val>
                                        </p:tav>
                                        <p:tav tm="31460">
                                          <p:val>
                                            <p:fltVal val="0.0842"/>
                                          </p:val>
                                        </p:tav>
                                        <p:tav tm="32580">
                                          <p:val>
                                            <p:fltVal val="0.1204"/>
                                          </p:val>
                                        </p:tav>
                                        <p:tav tm="33710">
                                          <p:val>
                                            <p:fltVal val="0.1634"/>
                                          </p:val>
                                        </p:tav>
                                        <p:tav tm="34830">
                                          <p:val>
                                            <p:fltVal val="0.2145"/>
                                          </p:val>
                                        </p:tav>
                                        <p:tav tm="35960">
                                          <p:val>
                                            <p:fltVal val="0.2711"/>
                                          </p:val>
                                        </p:tav>
                                        <p:tav tm="37080">
                                          <p:val>
                                            <p:fltVal val="0.3207"/>
                                          </p:val>
                                        </p:tav>
                                        <p:tav tm="38200">
                                          <p:val>
                                            <p:fltVal val="0.3625"/>
                                          </p:val>
                                        </p:tav>
                                        <p:tav tm="39330">
                                          <p:val>
                                            <p:fltVal val="0.3973"/>
                                          </p:val>
                                        </p:tav>
                                        <p:tav tm="40450">
                                          <p:val>
                                            <p:fltVal val="0.4256"/>
                                          </p:val>
                                        </p:tav>
                                        <p:tav tm="41570">
                                          <p:val>
                                            <p:fltVal val="0.448"/>
                                          </p:val>
                                        </p:tav>
                                        <p:tav tm="42700">
                                          <p:val>
                                            <p:fltVal val="0.4655"/>
                                          </p:val>
                                        </p:tav>
                                        <p:tav tm="43820">
                                          <p:val>
                                            <p:fltVal val="0.4786"/>
                                          </p:val>
                                        </p:tav>
                                        <p:tav tm="44940">
                                          <p:val>
                                            <p:fltVal val="0.4878"/>
                                          </p:val>
                                        </p:tav>
                                        <p:tav tm="46070">
                                          <p:val>
                                            <p:fltVal val="0.4939"/>
                                          </p:val>
                                        </p:tav>
                                        <p:tav tm="47190">
                                          <p:val>
                                            <p:fltVal val="0.4975"/>
                                          </p:val>
                                        </p:tav>
                                        <p:tav tm="48310">
                                          <p:val>
                                            <p:fltVal val="0.4993"/>
                                          </p:val>
                                        </p:tav>
                                        <p:tav tm="49440">
                                          <p:val>
                                            <p:fltVal val="0.4999"/>
                                          </p:val>
                                        </p:tav>
                                        <p:tav tm="50560">
                                          <p:val>
                                            <p:fltVal val="0.4999"/>
                                          </p:val>
                                        </p:tav>
                                        <p:tav tm="51690">
                                          <p:val>
                                            <p:fltVal val="0.4998"/>
                                          </p:val>
                                        </p:tav>
                                        <p:tav tm="52810">
                                          <p:val>
                                            <p:fltVal val="0.4988"/>
                                          </p:val>
                                        </p:tav>
                                        <p:tav tm="53930">
                                          <p:val>
                                            <p:fltVal val="0.4965"/>
                                          </p:val>
                                        </p:tav>
                                        <p:tav tm="55060">
                                          <p:val>
                                            <p:fltVal val="0.4921"/>
                                          </p:val>
                                        </p:tav>
                                        <p:tav tm="56180">
                                          <p:val>
                                            <p:fltVal val="0.485"/>
                                          </p:val>
                                        </p:tav>
                                        <p:tav tm="57300">
                                          <p:val>
                                            <p:fltVal val="0.4746"/>
                                          </p:val>
                                        </p:tav>
                                        <p:tav tm="58430">
                                          <p:val>
                                            <p:fltVal val="0.4603"/>
                                          </p:val>
                                        </p:tav>
                                        <p:tav tm="59550">
                                          <p:val>
                                            <p:fltVal val="0.4411"/>
                                          </p:val>
                                        </p:tav>
                                        <p:tav tm="60670">
                                          <p:val>
                                            <p:fltVal val="0.4169"/>
                                          </p:val>
                                        </p:tav>
                                        <p:tav tm="61800">
                                          <p:val>
                                            <p:fltVal val="0.3868"/>
                                          </p:val>
                                        </p:tav>
                                        <p:tav tm="62920">
                                          <p:val>
                                            <p:fltVal val="0.3499"/>
                                          </p:val>
                                        </p:tav>
                                        <p:tav tm="64040">
                                          <p:val>
                                            <p:fltVal val="0.306"/>
                                          </p:val>
                                        </p:tav>
                                        <p:tav tm="65170">
                                          <p:val>
                                            <p:fltVal val="0.2544"/>
                                          </p:val>
                                        </p:tav>
                                        <p:tav tm="66290">
                                          <p:val>
                                            <p:fltVal val="0.1981"/>
                                          </p:val>
                                        </p:tav>
                                        <p:tav tm="67420">
                                          <p:val>
                                            <p:fltVal val="0.1498"/>
                                          </p:val>
                                        </p:tav>
                                        <p:tav tm="68540">
                                          <p:val>
                                            <p:fltVal val="0.1087"/>
                                          </p:val>
                                        </p:tav>
                                        <p:tav tm="69660">
                                          <p:val>
                                            <p:fltVal val="0.0748"/>
                                          </p:val>
                                        </p:tav>
                                        <p:tav tm="70790">
                                          <p:val>
                                            <p:fltVal val="0.0473"/>
                                          </p:val>
                                        </p:tav>
                                        <p:tav tm="71910">
                                          <p:val>
                                            <p:fltVal val="0.0251"/>
                                          </p:val>
                                        </p:tav>
                                        <p:tav tm="73030">
                                          <p:val>
                                            <p:fltVal val="0.0082"/>
                                          </p:val>
                                        </p:tav>
                                        <p:tav tm="74160">
                                          <p:val>
                                            <p:fltVal val="-0.0044"/>
                                          </p:val>
                                        </p:tav>
                                        <p:tav tm="75280">
                                          <p:val>
                                            <p:fltVal val="-0.0134"/>
                                          </p:val>
                                        </p:tav>
                                        <p:tav tm="76400">
                                          <p:val>
                                            <p:fltVal val="-0.0192"/>
                                          </p:val>
                                        </p:tav>
                                        <p:tav tm="77530">
                                          <p:val>
                                            <p:fltVal val="-0.0227"/>
                                          </p:val>
                                        </p:tav>
                                        <p:tav tm="78650">
                                          <p:val>
                                            <p:fltVal val="-0.0244"/>
                                          </p:val>
                                        </p:tav>
                                        <p:tav tm="79780">
                                          <p:val>
                                            <p:fltVal val="-0.0249"/>
                                          </p:val>
                                        </p:tav>
                                        <p:tav tm="80900">
                                          <p:val>
                                            <p:fltVal val="-0.0249"/>
                                          </p:val>
                                        </p:tav>
                                        <p:tav tm="82020">
                                          <p:val>
                                            <p:fltVal val="-0.0244"/>
                                          </p:val>
                                        </p:tav>
                                        <p:tav tm="83150">
                                          <p:val>
                                            <p:fltVal val="-0.0219"/>
                                          </p:val>
                                        </p:tav>
                                        <p:tav tm="84270">
                                          <p:val>
                                            <p:fltVal val="-0.0156"/>
                                          </p:val>
                                        </p:tav>
                                        <p:tav tm="85390">
                                          <p:val>
                                            <p:fltVal val="-0.0039"/>
                                          </p:val>
                                        </p:tav>
                                        <p:tav tm="86520">
                                          <p:val>
                                            <p:fltVal val="0.0104"/>
                                          </p:val>
                                        </p:tav>
                                        <p:tav tm="87640">
                                          <p:val>
                                            <p:fltVal val="0.0192"/>
                                          </p:val>
                                        </p:tav>
                                        <p:tav tm="88760">
                                          <p:val>
                                            <p:fltVal val="0.0235"/>
                                          </p:val>
                                        </p:tav>
                                        <p:tav tm="89890">
                                          <p:val>
                                            <p:fltVal val="0.0248"/>
                                          </p:val>
                                        </p:tav>
                                        <p:tav tm="91010">
                                          <p:val>
                                            <p:fltVal val="0.0249"/>
                                          </p:val>
                                        </p:tav>
                                        <p:tav tm="92130">
                                          <p:val>
                                            <p:fltVal val="0.0247"/>
                                          </p:val>
                                        </p:tav>
                                        <p:tav tm="93260">
                                          <p:val>
                                            <p:fltVal val="0.0234"/>
                                          </p:val>
                                        </p:tav>
                                        <p:tav tm="94380">
                                          <p:val>
                                            <p:fltVal val="0.0202"/>
                                          </p:val>
                                        </p:tav>
                                        <p:tav tm="95510">
                                          <p:val>
                                            <p:fltVal val="0.0143"/>
                                          </p:val>
                                        </p:tav>
                                        <p:tav tm="96630">
                                          <p:val>
                                            <p:fltVal val="0.0071"/>
                                          </p:val>
                                        </p:tav>
                                        <p:tav tm="97750">
                                          <p:val>
                                            <p:fltVal val="0.0027"/>
                                          </p:val>
                                        </p:tav>
                                        <p:tav tm="98880">
                                          <p:val>
                                            <p:fltVal val="0.0007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3d.object.scale.x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120">
                                          <p:val>
                                            <p:fltVal val="1"/>
                                          </p:val>
                                        </p:tav>
                                        <p:tav tm="2250">
                                          <p:val>
                                            <p:fltVal val="1.0002"/>
                                          </p:val>
                                        </p:tav>
                                        <p:tav tm="3370">
                                          <p:val>
                                            <p:fltVal val="1.0009"/>
                                          </p:val>
                                        </p:tav>
                                        <p:tav tm="4490">
                                          <p:val>
                                            <p:fltVal val="1.0023"/>
                                          </p:val>
                                        </p:tav>
                                        <p:tav tm="5620">
                                          <p:val>
                                            <p:fltVal val="1.0046"/>
                                          </p:val>
                                        </p:tav>
                                        <p:tav tm="6740">
                                          <p:val>
                                            <p:fltVal val="1.008"/>
                                          </p:val>
                                        </p:tav>
                                        <p:tav tm="7870">
                                          <p:val>
                                            <p:fltVal val="1.0127"/>
                                          </p:val>
                                        </p:tav>
                                        <p:tav tm="8990">
                                          <p:val>
                                            <p:fltVal val="1.019"/>
                                          </p:val>
                                        </p:tav>
                                        <p:tav tm="10110">
                                          <p:val>
                                            <p:fltVal val="1.0271"/>
                                          </p:val>
                                        </p:tav>
                                        <p:tav tm="11240">
                                          <p:val>
                                            <p:fltVal val="1.0351"/>
                                          </p:val>
                                        </p:tav>
                                        <p:tav tm="12360">
                                          <p:val>
                                            <p:fltVal val="1.0414"/>
                                          </p:val>
                                        </p:tav>
                                        <p:tav tm="13480">
                                          <p:val>
                                            <p:fltVal val="1.046"/>
                                          </p:val>
                                        </p:tav>
                                        <p:tav tm="14610">
                                          <p:val>
                                            <p:fltVal val="1.0494"/>
                                          </p:val>
                                        </p:tav>
                                        <p:tav tm="15730">
                                          <p:val>
                                            <p:fltVal val="1.0516"/>
                                          </p:val>
                                        </p:tav>
                                        <p:tav tm="16850">
                                          <p:val>
                                            <p:fltVal val="1.053"/>
                                          </p:val>
                                        </p:tav>
                                        <p:tav tm="17980">
                                          <p:val>
                                            <p:fltVal val="1.0537"/>
                                          </p:val>
                                        </p:tav>
                                        <p:tav tm="19100">
                                          <p:val>
                                            <p:fltVal val="1.0539"/>
                                          </p:val>
                                        </p:tav>
                                        <p:tav tm="20220">
                                          <p:val>
                                            <p:fltVal val="1.054"/>
                                          </p:val>
                                        </p:tav>
                                        <p:tav tm="21350">
                                          <p:val>
                                            <p:fltVal val="1.0536"/>
                                          </p:val>
                                        </p:tav>
                                        <p:tav tm="22470">
                                          <p:val>
                                            <p:fltVal val="1.0515"/>
                                          </p:val>
                                        </p:tav>
                                        <p:tav tm="23600">
                                          <p:val>
                                            <p:fltVal val="1.0457"/>
                                          </p:val>
                                        </p:tav>
                                        <p:tav tm="24720">
                                          <p:val>
                                            <p:fltVal val="1.0344"/>
                                          </p:val>
                                        </p:tav>
                                        <p:tav tm="25840">
                                          <p:val>
                                            <p:fltVal val="1.0183"/>
                                          </p:val>
                                        </p:tav>
                                        <p:tav tm="26970">
                                          <p:val>
                                            <p:fltVal val="1.0076"/>
                                          </p:val>
                                        </p:tav>
                                        <p:tav tm="28090">
                                          <p:val>
                                            <p:fltVal val="1.0021"/>
                                          </p:val>
                                        </p:tav>
                                        <p:tav tm="29210">
                                          <p:val>
                                            <p:fltVal val="1.0002"/>
                                          </p:val>
                                        </p:tav>
                                        <p:tav tm="30340">
                                          <p:val>
                                            <p:fltVal val="1"/>
                                          </p:val>
                                        </p:tav>
                                        <p:tav tm="31460">
                                          <p:val>
                                            <p:fltVal val="1"/>
                                          </p:val>
                                        </p:tav>
                                        <p:tav tm="32580">
                                          <p:val>
                                            <p:fltVal val="1"/>
                                          </p:val>
                                        </p:tav>
                                        <p:tav tm="33710">
                                          <p:val>
                                            <p:fltVal val="1"/>
                                          </p:val>
                                        </p:tav>
                                        <p:tav tm="34830">
                                          <p:val>
                                            <p:fltVal val="1"/>
                                          </p:val>
                                        </p:tav>
                                        <p:tav tm="35960">
                                          <p:val>
                                            <p:fltVal val="1"/>
                                          </p:val>
                                        </p:tav>
                                        <p:tav tm="37080">
                                          <p:val>
                                            <p:fltVal val="1"/>
                                          </p:val>
                                        </p:tav>
                                        <p:tav tm="38200">
                                          <p:val>
                                            <p:fltVal val="1"/>
                                          </p:val>
                                        </p:tav>
                                        <p:tav tm="39330">
                                          <p:val>
                                            <p:fltVal val="1"/>
                                          </p:val>
                                        </p:tav>
                                        <p:tav tm="40450">
                                          <p:val>
                                            <p:fltVal val="1"/>
                                          </p:val>
                                        </p:tav>
                                        <p:tav tm="41570">
                                          <p:val>
                                            <p:fltVal val="1"/>
                                          </p:val>
                                        </p:tav>
                                        <p:tav tm="42700">
                                          <p:val>
                                            <p:fltVal val="1"/>
                                          </p:val>
                                        </p:tav>
                                        <p:tav tm="43820">
                                          <p:val>
                                            <p:fltVal val="1"/>
                                          </p:val>
                                        </p:tav>
                                        <p:tav tm="44940">
                                          <p:val>
                                            <p:fltVal val="1"/>
                                          </p:val>
                                        </p:tav>
                                        <p:tav tm="46070">
                                          <p:val>
                                            <p:fltVal val="1"/>
                                          </p:val>
                                        </p:tav>
                                        <p:tav tm="47190">
                                          <p:val>
                                            <p:fltVal val="1"/>
                                          </p:val>
                                        </p:tav>
                                        <p:tav tm="48310">
                                          <p:val>
                                            <p:fltVal val="1"/>
                                          </p:val>
                                        </p:tav>
                                        <p:tav tm="49440">
                                          <p:val>
                                            <p:fltVal val="1"/>
                                          </p:val>
                                        </p:tav>
                                        <p:tav tm="50560">
                                          <p:val>
                                            <p:fltVal val="1"/>
                                          </p:val>
                                        </p:tav>
                                        <p:tav tm="51690">
                                          <p:val>
                                            <p:fltVal val="1"/>
                                          </p:val>
                                        </p:tav>
                                        <p:tav tm="52810">
                                          <p:val>
                                            <p:fltVal val="1"/>
                                          </p:val>
                                        </p:tav>
                                        <p:tav tm="53930">
                                          <p:val>
                                            <p:fltVal val="1"/>
                                          </p:val>
                                        </p:tav>
                                        <p:tav tm="55060">
                                          <p:val>
                                            <p:fltVal val="1"/>
                                          </p:val>
                                        </p:tav>
                                        <p:tav tm="56180">
                                          <p:val>
                                            <p:fltVal val="1"/>
                                          </p:val>
                                        </p:tav>
                                        <p:tav tm="57300">
                                          <p:val>
                                            <p:fltVal val="1"/>
                                          </p:val>
                                        </p:tav>
                                        <p:tav tm="58430">
                                          <p:val>
                                            <p:fltVal val="1"/>
                                          </p:val>
                                        </p:tav>
                                        <p:tav tm="59550">
                                          <p:val>
                                            <p:fltVal val="1"/>
                                          </p:val>
                                        </p:tav>
                                        <p:tav tm="60670">
                                          <p:val>
                                            <p:fltVal val="1"/>
                                          </p:val>
                                        </p:tav>
                                        <p:tav tm="61800">
                                          <p:val>
                                            <p:fltVal val="1"/>
                                          </p:val>
                                        </p:tav>
                                        <p:tav tm="62920">
                                          <p:val>
                                            <p:fltVal val="1"/>
                                          </p:val>
                                        </p:tav>
                                        <p:tav tm="64040">
                                          <p:val>
                                            <p:fltVal val="1"/>
                                          </p:val>
                                        </p:tav>
                                        <p:tav tm="65170">
                                          <p:val>
                                            <p:fltVal val="1"/>
                                          </p:val>
                                        </p:tav>
                                        <p:tav tm="66290">
                                          <p:val>
                                            <p:fltVal val="1"/>
                                          </p:val>
                                        </p:tav>
                                        <p:tav tm="67420">
                                          <p:val>
                                            <p:fltVal val="1"/>
                                          </p:val>
                                        </p:tav>
                                        <p:tav tm="68540">
                                          <p:val>
                                            <p:fltVal val="1.0006"/>
                                          </p:val>
                                        </p:tav>
                                        <p:tav tm="69660">
                                          <p:val>
                                            <p:fltVal val="1.0024"/>
                                          </p:val>
                                        </p:tav>
                                        <p:tav tm="70790">
                                          <p:val>
                                            <p:fltVal val="1.006"/>
                                          </p:val>
                                        </p:tav>
                                        <p:tav tm="71910">
                                          <p:val>
                                            <p:fltVal val="1.0121"/>
                                          </p:val>
                                        </p:tav>
                                        <p:tav tm="73030">
                                          <p:val>
                                            <p:fltVal val="1.0213"/>
                                          </p:val>
                                        </p:tav>
                                        <p:tav tm="74160">
                                          <p:val>
                                            <p:fltVal val="1.0331"/>
                                          </p:val>
                                        </p:tav>
                                        <p:tav tm="75280">
                                          <p:val>
                                            <p:fltVal val="1.0422"/>
                                          </p:val>
                                        </p:tav>
                                        <p:tav tm="76400">
                                          <p:val>
                                            <p:fltVal val="1.0482"/>
                                          </p:val>
                                        </p:tav>
                                        <p:tav tm="77530">
                                          <p:val>
                                            <p:fltVal val="1.0516"/>
                                          </p:val>
                                        </p:tav>
                                        <p:tav tm="78650">
                                          <p:val>
                                            <p:fltVal val="1.0534"/>
                                          </p:val>
                                        </p:tav>
                                        <p:tav tm="79780">
                                          <p:val>
                                            <p:fltVal val="1.0539"/>
                                          </p:val>
                                        </p:tav>
                                        <p:tav tm="80900">
                                          <p:val>
                                            <p:fltVal val="1.0539"/>
                                          </p:val>
                                        </p:tav>
                                        <p:tav tm="82020">
                                          <p:val>
                                            <p:fltVal val="1.0534"/>
                                          </p:val>
                                        </p:tav>
                                        <p:tav tm="83150">
                                          <p:val>
                                            <p:fltVal val="1.0506"/>
                                          </p:val>
                                        </p:tav>
                                        <p:tav tm="84270">
                                          <p:val>
                                            <p:fltVal val="1.0439"/>
                                          </p:val>
                                        </p:tav>
                                        <p:tav tm="85390">
                                          <p:val>
                                            <p:fltVal val="1.0312"/>
                                          </p:val>
                                        </p:tav>
                                        <p:tav tm="86520">
                                          <p:val>
                                            <p:fltVal val="1.0156"/>
                                          </p:val>
                                        </p:tav>
                                        <p:tav tm="87640">
                                          <p:val>
                                            <p:fltVal val="1.0061"/>
                                          </p:val>
                                        </p:tav>
                                        <p:tav tm="88760">
                                          <p:val>
                                            <p:fltVal val="1.0015"/>
                                          </p:val>
                                        </p:tav>
                                        <p:tav tm="89890">
                                          <p:val>
                                            <p:fltVal val="1.0001"/>
                                          </p:val>
                                        </p:tav>
                                        <p:tav tm="91010">
                                          <p:val>
                                            <p:fltVal val="1"/>
                                          </p:val>
                                        </p:tav>
                                        <p:tav tm="92130">
                                          <p:val>
                                            <p:fltVal val="1"/>
                                          </p:val>
                                        </p:tav>
                                        <p:tav tm="93260">
                                          <p:val>
                                            <p:fltVal val="1"/>
                                          </p:val>
                                        </p:tav>
                                        <p:tav tm="94380">
                                          <p:val>
                                            <p:fltVal val="1"/>
                                          </p:val>
                                        </p:tav>
                                        <p:tav tm="95510">
                                          <p:val>
                                            <p:fltVal val="1"/>
                                          </p:val>
                                        </p:tav>
                                        <p:tav tm="96630">
                                          <p:val>
                                            <p:fltVal val="1"/>
                                          </p:val>
                                        </p:tav>
                                        <p:tav tm="97750">
                                          <p:val>
                                            <p:fltVal val="1"/>
                                          </p:val>
                                        </p:tav>
                                        <p:tav tm="9888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3d.object.scale.y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120">
                                          <p:val>
                                            <p:fltVal val="0.9999"/>
                                          </p:val>
                                        </p:tav>
                                        <p:tav tm="2250">
                                          <p:val>
                                            <p:fltVal val="0.9994"/>
                                          </p:val>
                                        </p:tav>
                                        <p:tav tm="3370">
                                          <p:val>
                                            <p:fltVal val="0.9981"/>
                                          </p:val>
                                        </p:tav>
                                        <p:tav tm="4490">
                                          <p:val>
                                            <p:fltVal val="0.9955"/>
                                          </p:val>
                                        </p:tav>
                                        <p:tav tm="5620">
                                          <p:val>
                                            <p:fltVal val="0.9913"/>
                                          </p:val>
                                        </p:tav>
                                        <p:tav tm="6740">
                                          <p:val>
                                            <p:fltVal val="0.985"/>
                                          </p:val>
                                        </p:tav>
                                        <p:tav tm="7870">
                                          <p:val>
                                            <p:fltVal val="0.9763"/>
                                          </p:val>
                                        </p:tav>
                                        <p:tav tm="8990">
                                          <p:val>
                                            <p:fltVal val="0.9646"/>
                                          </p:val>
                                        </p:tav>
                                        <p:tav tm="10110">
                                          <p:val>
                                            <p:fltVal val="0.9497"/>
                                          </p:val>
                                        </p:tav>
                                        <p:tav tm="11240">
                                          <p:val>
                                            <p:fltVal val="0.9348"/>
                                          </p:val>
                                        </p:tav>
                                        <p:tav tm="12360">
                                          <p:val>
                                            <p:fltVal val="0.9232"/>
                                          </p:val>
                                        </p:tav>
                                        <p:tav tm="13480">
                                          <p:val>
                                            <p:fltVal val="0.9146"/>
                                          </p:val>
                                        </p:tav>
                                        <p:tav tm="14610">
                                          <p:val>
                                            <p:fltVal val="0.9084"/>
                                          </p:val>
                                        </p:tav>
                                        <p:tav tm="15730">
                                          <p:val>
                                            <p:fltVal val="0.9042"/>
                                          </p:val>
                                        </p:tav>
                                        <p:tav tm="16850">
                                          <p:val>
                                            <p:fltVal val="0.9017"/>
                                          </p:val>
                                        </p:tav>
                                        <p:tav tm="17980">
                                          <p:val>
                                            <p:fltVal val="0.9005"/>
                                          </p:val>
                                        </p:tav>
                                        <p:tav tm="19100">
                                          <p:val>
                                            <p:fltVal val="0.9"/>
                                          </p:val>
                                        </p:tav>
                                        <p:tav tm="20220">
                                          <p:val>
                                            <p:fltVal val="0.8999"/>
                                          </p:val>
                                        </p:tav>
                                        <p:tav tm="21350">
                                          <p:val>
                                            <p:fltVal val="0.9006"/>
                                          </p:val>
                                        </p:tav>
                                        <p:tav tm="22470">
                                          <p:val>
                                            <p:fltVal val="0.9046"/>
                                          </p:val>
                                        </p:tav>
                                        <p:tav tm="23600">
                                          <p:val>
                                            <p:fltVal val="0.9153"/>
                                          </p:val>
                                        </p:tav>
                                        <p:tav tm="24720">
                                          <p:val>
                                            <p:fltVal val="0.9362"/>
                                          </p:val>
                                        </p:tav>
                                        <p:tav tm="25840">
                                          <p:val>
                                            <p:fltVal val="0.9659"/>
                                          </p:val>
                                        </p:tav>
                                        <p:tav tm="26970">
                                          <p:val>
                                            <p:fltVal val="0.9858"/>
                                          </p:val>
                                        </p:tav>
                                        <p:tav tm="28090">
                                          <p:val>
                                            <p:fltVal val="0.9959"/>
                                          </p:val>
                                        </p:tav>
                                        <p:tav tm="29210">
                                          <p:val>
                                            <p:fltVal val="0.9995"/>
                                          </p:val>
                                        </p:tav>
                                        <p:tav tm="30340">
                                          <p:val>
                                            <p:fltVal val="1"/>
                                          </p:val>
                                        </p:tav>
                                        <p:tav tm="31460">
                                          <p:val>
                                            <p:fltVal val="1"/>
                                          </p:val>
                                        </p:tav>
                                        <p:tav tm="32580">
                                          <p:val>
                                            <p:fltVal val="1"/>
                                          </p:val>
                                        </p:tav>
                                        <p:tav tm="33710">
                                          <p:val>
                                            <p:fltVal val="1"/>
                                          </p:val>
                                        </p:tav>
                                        <p:tav tm="34830">
                                          <p:val>
                                            <p:fltVal val="1"/>
                                          </p:val>
                                        </p:tav>
                                        <p:tav tm="35960">
                                          <p:val>
                                            <p:fltVal val="1"/>
                                          </p:val>
                                        </p:tav>
                                        <p:tav tm="37080">
                                          <p:val>
                                            <p:fltVal val="1"/>
                                          </p:val>
                                        </p:tav>
                                        <p:tav tm="38200">
                                          <p:val>
                                            <p:fltVal val="1"/>
                                          </p:val>
                                        </p:tav>
                                        <p:tav tm="39330">
                                          <p:val>
                                            <p:fltVal val="1"/>
                                          </p:val>
                                        </p:tav>
                                        <p:tav tm="40450">
                                          <p:val>
                                            <p:fltVal val="1"/>
                                          </p:val>
                                        </p:tav>
                                        <p:tav tm="41570">
                                          <p:val>
                                            <p:fltVal val="1"/>
                                          </p:val>
                                        </p:tav>
                                        <p:tav tm="42700">
                                          <p:val>
                                            <p:fltVal val="1"/>
                                          </p:val>
                                        </p:tav>
                                        <p:tav tm="43820">
                                          <p:val>
                                            <p:fltVal val="1"/>
                                          </p:val>
                                        </p:tav>
                                        <p:tav tm="44940">
                                          <p:val>
                                            <p:fltVal val="1"/>
                                          </p:val>
                                        </p:tav>
                                        <p:tav tm="46070">
                                          <p:val>
                                            <p:fltVal val="1"/>
                                          </p:val>
                                        </p:tav>
                                        <p:tav tm="47190">
                                          <p:val>
                                            <p:fltVal val="1"/>
                                          </p:val>
                                        </p:tav>
                                        <p:tav tm="48310">
                                          <p:val>
                                            <p:fltVal val="1"/>
                                          </p:val>
                                        </p:tav>
                                        <p:tav tm="49440">
                                          <p:val>
                                            <p:fltVal val="1"/>
                                          </p:val>
                                        </p:tav>
                                        <p:tav tm="50560">
                                          <p:val>
                                            <p:fltVal val="1"/>
                                          </p:val>
                                        </p:tav>
                                        <p:tav tm="51690">
                                          <p:val>
                                            <p:fltVal val="1"/>
                                          </p:val>
                                        </p:tav>
                                        <p:tav tm="52810">
                                          <p:val>
                                            <p:fltVal val="1"/>
                                          </p:val>
                                        </p:tav>
                                        <p:tav tm="53930">
                                          <p:val>
                                            <p:fltVal val="1"/>
                                          </p:val>
                                        </p:tav>
                                        <p:tav tm="55060">
                                          <p:val>
                                            <p:fltVal val="1"/>
                                          </p:val>
                                        </p:tav>
                                        <p:tav tm="56180">
                                          <p:val>
                                            <p:fltVal val="1"/>
                                          </p:val>
                                        </p:tav>
                                        <p:tav tm="57300">
                                          <p:val>
                                            <p:fltVal val="1"/>
                                          </p:val>
                                        </p:tav>
                                        <p:tav tm="58430">
                                          <p:val>
                                            <p:fltVal val="1"/>
                                          </p:val>
                                        </p:tav>
                                        <p:tav tm="59550">
                                          <p:val>
                                            <p:fltVal val="1"/>
                                          </p:val>
                                        </p:tav>
                                        <p:tav tm="60670">
                                          <p:val>
                                            <p:fltVal val="1"/>
                                          </p:val>
                                        </p:tav>
                                        <p:tav tm="61800">
                                          <p:val>
                                            <p:fltVal val="1"/>
                                          </p:val>
                                        </p:tav>
                                        <p:tav tm="62920">
                                          <p:val>
                                            <p:fltVal val="1"/>
                                          </p:val>
                                        </p:tav>
                                        <p:tav tm="64040">
                                          <p:val>
                                            <p:fltVal val="1"/>
                                          </p:val>
                                        </p:tav>
                                        <p:tav tm="65170">
                                          <p:val>
                                            <p:fltVal val="1"/>
                                          </p:val>
                                        </p:tav>
                                        <p:tav tm="66290">
                                          <p:val>
                                            <p:fltVal val="1"/>
                                          </p:val>
                                        </p:tav>
                                        <p:tav tm="67420">
                                          <p:val>
                                            <p:fltVal val="0.9998"/>
                                          </p:val>
                                        </p:tav>
                                        <p:tav tm="68540">
                                          <p:val>
                                            <p:fltVal val="0.9987"/>
                                          </p:val>
                                        </p:tav>
                                        <p:tav tm="69660">
                                          <p:val>
                                            <p:fltVal val="0.9955"/>
                                          </p:val>
                                        </p:tav>
                                        <p:tav tm="70790">
                                          <p:val>
                                            <p:fltVal val="0.9888"/>
                                          </p:val>
                                        </p:tav>
                                        <p:tav tm="71910">
                                          <p:val>
                                            <p:fltVal val="0.9775"/>
                                          </p:val>
                                        </p:tav>
                                        <p:tav tm="73030">
                                          <p:val>
                                            <p:fltVal val="0.9605"/>
                                          </p:val>
                                        </p:tav>
                                        <p:tav tm="74160">
                                          <p:val>
                                            <p:fltVal val="0.9385"/>
                                          </p:val>
                                        </p:tav>
                                        <p:tav tm="75280">
                                          <p:val>
                                            <p:fltVal val="0.9217"/>
                                          </p:val>
                                        </p:tav>
                                        <p:tav tm="76400">
                                          <p:val>
                                            <p:fltVal val="0.9107"/>
                                          </p:val>
                                        </p:tav>
                                        <p:tav tm="77530">
                                          <p:val>
                                            <p:fltVal val="0.9042"/>
                                          </p:val>
                                        </p:tav>
                                        <p:tav tm="78650">
                                          <p:val>
                                            <p:fltVal val="0.901"/>
                                          </p:val>
                                        </p:tav>
                                        <p:tav tm="79780">
                                          <p:val>
                                            <p:fltVal val="0.9"/>
                                          </p:val>
                                        </p:tav>
                                        <p:tav tm="80900">
                                          <p:val>
                                            <p:fltVal val="0.9"/>
                                          </p:val>
                                        </p:tav>
                                        <p:tav tm="82020">
                                          <p:val>
                                            <p:fltVal val="0.901"/>
                                          </p:val>
                                        </p:tav>
                                        <p:tav tm="83150">
                                          <p:val>
                                            <p:fltVal val="0.9061"/>
                                          </p:val>
                                        </p:tav>
                                        <p:tav tm="84270">
                                          <p:val>
                                            <p:fltVal val="0.9186"/>
                                          </p:val>
                                        </p:tav>
                                        <p:tav tm="85390">
                                          <p:val>
                                            <p:fltVal val="0.942"/>
                                          </p:val>
                                        </p:tav>
                                        <p:tav tm="86520">
                                          <p:val>
                                            <p:fltVal val="0.9709"/>
                                          </p:val>
                                        </p:tav>
                                        <p:tav tm="87640">
                                          <p:val>
                                            <p:fltVal val="0.9885"/>
                                          </p:val>
                                        </p:tav>
                                        <p:tav tm="88760">
                                          <p:val>
                                            <p:fltVal val="0.997"/>
                                          </p:val>
                                        </p:tav>
                                        <p:tav tm="89890">
                                          <p:val>
                                            <p:fltVal val="0.9997"/>
                                          </p:val>
                                        </p:tav>
                                        <p:tav tm="91010">
                                          <p:val>
                                            <p:fltVal val="1"/>
                                          </p:val>
                                        </p:tav>
                                        <p:tav tm="92130">
                                          <p:val>
                                            <p:fltVal val="1"/>
                                          </p:val>
                                        </p:tav>
                                        <p:tav tm="93260">
                                          <p:val>
                                            <p:fltVal val="1"/>
                                          </p:val>
                                        </p:tav>
                                        <p:tav tm="94380">
                                          <p:val>
                                            <p:fltVal val="1"/>
                                          </p:val>
                                        </p:tav>
                                        <p:tav tm="95510">
                                          <p:val>
                                            <p:fltVal val="1"/>
                                          </p:val>
                                        </p:tav>
                                        <p:tav tm="96630">
                                          <p:val>
                                            <p:fltVal val="1"/>
                                          </p:val>
                                        </p:tav>
                                        <p:tav tm="97750">
                                          <p:val>
                                            <p:fltVal val="1"/>
                                          </p:val>
                                        </p:tav>
                                        <p:tav tm="9888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3d.object.scale.z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120">
                                          <p:val>
                                            <p:fltVal val="1"/>
                                          </p:val>
                                        </p:tav>
                                        <p:tav tm="2250">
                                          <p:val>
                                            <p:fltVal val="1.0002"/>
                                          </p:val>
                                        </p:tav>
                                        <p:tav tm="3370">
                                          <p:val>
                                            <p:fltVal val="1.0009"/>
                                          </p:val>
                                        </p:tav>
                                        <p:tav tm="4490">
                                          <p:val>
                                            <p:fltVal val="1.0023"/>
                                          </p:val>
                                        </p:tav>
                                        <p:tav tm="5620">
                                          <p:val>
                                            <p:fltVal val="1.0046"/>
                                          </p:val>
                                        </p:tav>
                                        <p:tav tm="6740">
                                          <p:val>
                                            <p:fltVal val="1.008"/>
                                          </p:val>
                                        </p:tav>
                                        <p:tav tm="7870">
                                          <p:val>
                                            <p:fltVal val="1.0127"/>
                                          </p:val>
                                        </p:tav>
                                        <p:tav tm="8990">
                                          <p:val>
                                            <p:fltVal val="1.019"/>
                                          </p:val>
                                        </p:tav>
                                        <p:tav tm="10110">
                                          <p:val>
                                            <p:fltVal val="1.0271"/>
                                          </p:val>
                                        </p:tav>
                                        <p:tav tm="11240">
                                          <p:val>
                                            <p:fltVal val="1.0351"/>
                                          </p:val>
                                        </p:tav>
                                        <p:tav tm="12360">
                                          <p:val>
                                            <p:fltVal val="1.0414"/>
                                          </p:val>
                                        </p:tav>
                                        <p:tav tm="13480">
                                          <p:val>
                                            <p:fltVal val="1.046"/>
                                          </p:val>
                                        </p:tav>
                                        <p:tav tm="14610">
                                          <p:val>
                                            <p:fltVal val="1.0494"/>
                                          </p:val>
                                        </p:tav>
                                        <p:tav tm="15730">
                                          <p:val>
                                            <p:fltVal val="1.0516"/>
                                          </p:val>
                                        </p:tav>
                                        <p:tav tm="16850">
                                          <p:val>
                                            <p:fltVal val="1.053"/>
                                          </p:val>
                                        </p:tav>
                                        <p:tav tm="17980">
                                          <p:val>
                                            <p:fltVal val="1.0537"/>
                                          </p:val>
                                        </p:tav>
                                        <p:tav tm="19100">
                                          <p:val>
                                            <p:fltVal val="1.0539"/>
                                          </p:val>
                                        </p:tav>
                                        <p:tav tm="20220">
                                          <p:val>
                                            <p:fltVal val="1.054"/>
                                          </p:val>
                                        </p:tav>
                                        <p:tav tm="21350">
                                          <p:val>
                                            <p:fltVal val="1.0536"/>
                                          </p:val>
                                        </p:tav>
                                        <p:tav tm="22470">
                                          <p:val>
                                            <p:fltVal val="1.0515"/>
                                          </p:val>
                                        </p:tav>
                                        <p:tav tm="23600">
                                          <p:val>
                                            <p:fltVal val="1.0457"/>
                                          </p:val>
                                        </p:tav>
                                        <p:tav tm="24720">
                                          <p:val>
                                            <p:fltVal val="1.0344"/>
                                          </p:val>
                                        </p:tav>
                                        <p:tav tm="25840">
                                          <p:val>
                                            <p:fltVal val="1.0183"/>
                                          </p:val>
                                        </p:tav>
                                        <p:tav tm="26970">
                                          <p:val>
                                            <p:fltVal val="1.0076"/>
                                          </p:val>
                                        </p:tav>
                                        <p:tav tm="28090">
                                          <p:val>
                                            <p:fltVal val="1.0021"/>
                                          </p:val>
                                        </p:tav>
                                        <p:tav tm="29210">
                                          <p:val>
                                            <p:fltVal val="1.0002"/>
                                          </p:val>
                                        </p:tav>
                                        <p:tav tm="30340">
                                          <p:val>
                                            <p:fltVal val="1"/>
                                          </p:val>
                                        </p:tav>
                                        <p:tav tm="31460">
                                          <p:val>
                                            <p:fltVal val="1"/>
                                          </p:val>
                                        </p:tav>
                                        <p:tav tm="32580">
                                          <p:val>
                                            <p:fltVal val="1"/>
                                          </p:val>
                                        </p:tav>
                                        <p:tav tm="33710">
                                          <p:val>
                                            <p:fltVal val="1"/>
                                          </p:val>
                                        </p:tav>
                                        <p:tav tm="34830">
                                          <p:val>
                                            <p:fltVal val="1"/>
                                          </p:val>
                                        </p:tav>
                                        <p:tav tm="35960">
                                          <p:val>
                                            <p:fltVal val="1"/>
                                          </p:val>
                                        </p:tav>
                                        <p:tav tm="37080">
                                          <p:val>
                                            <p:fltVal val="1"/>
                                          </p:val>
                                        </p:tav>
                                        <p:tav tm="38200">
                                          <p:val>
                                            <p:fltVal val="1"/>
                                          </p:val>
                                        </p:tav>
                                        <p:tav tm="39330">
                                          <p:val>
                                            <p:fltVal val="1"/>
                                          </p:val>
                                        </p:tav>
                                        <p:tav tm="40450">
                                          <p:val>
                                            <p:fltVal val="1"/>
                                          </p:val>
                                        </p:tav>
                                        <p:tav tm="41570">
                                          <p:val>
                                            <p:fltVal val="1"/>
                                          </p:val>
                                        </p:tav>
                                        <p:tav tm="42700">
                                          <p:val>
                                            <p:fltVal val="1"/>
                                          </p:val>
                                        </p:tav>
                                        <p:tav tm="43820">
                                          <p:val>
                                            <p:fltVal val="1"/>
                                          </p:val>
                                        </p:tav>
                                        <p:tav tm="44940">
                                          <p:val>
                                            <p:fltVal val="1"/>
                                          </p:val>
                                        </p:tav>
                                        <p:tav tm="46070">
                                          <p:val>
                                            <p:fltVal val="1"/>
                                          </p:val>
                                        </p:tav>
                                        <p:tav tm="47190">
                                          <p:val>
                                            <p:fltVal val="1"/>
                                          </p:val>
                                        </p:tav>
                                        <p:tav tm="48310">
                                          <p:val>
                                            <p:fltVal val="1"/>
                                          </p:val>
                                        </p:tav>
                                        <p:tav tm="49440">
                                          <p:val>
                                            <p:fltVal val="1"/>
                                          </p:val>
                                        </p:tav>
                                        <p:tav tm="50560">
                                          <p:val>
                                            <p:fltVal val="1"/>
                                          </p:val>
                                        </p:tav>
                                        <p:tav tm="51690">
                                          <p:val>
                                            <p:fltVal val="1"/>
                                          </p:val>
                                        </p:tav>
                                        <p:tav tm="52810">
                                          <p:val>
                                            <p:fltVal val="1"/>
                                          </p:val>
                                        </p:tav>
                                        <p:tav tm="53930">
                                          <p:val>
                                            <p:fltVal val="1"/>
                                          </p:val>
                                        </p:tav>
                                        <p:tav tm="55060">
                                          <p:val>
                                            <p:fltVal val="1"/>
                                          </p:val>
                                        </p:tav>
                                        <p:tav tm="56180">
                                          <p:val>
                                            <p:fltVal val="1"/>
                                          </p:val>
                                        </p:tav>
                                        <p:tav tm="57300">
                                          <p:val>
                                            <p:fltVal val="1"/>
                                          </p:val>
                                        </p:tav>
                                        <p:tav tm="58430">
                                          <p:val>
                                            <p:fltVal val="1"/>
                                          </p:val>
                                        </p:tav>
                                        <p:tav tm="59550">
                                          <p:val>
                                            <p:fltVal val="1"/>
                                          </p:val>
                                        </p:tav>
                                        <p:tav tm="60670">
                                          <p:val>
                                            <p:fltVal val="1"/>
                                          </p:val>
                                        </p:tav>
                                        <p:tav tm="61800">
                                          <p:val>
                                            <p:fltVal val="1"/>
                                          </p:val>
                                        </p:tav>
                                        <p:tav tm="62920">
                                          <p:val>
                                            <p:fltVal val="1"/>
                                          </p:val>
                                        </p:tav>
                                        <p:tav tm="64040">
                                          <p:val>
                                            <p:fltVal val="1"/>
                                          </p:val>
                                        </p:tav>
                                        <p:tav tm="65170">
                                          <p:val>
                                            <p:fltVal val="1"/>
                                          </p:val>
                                        </p:tav>
                                        <p:tav tm="66290">
                                          <p:val>
                                            <p:fltVal val="1"/>
                                          </p:val>
                                        </p:tav>
                                        <p:tav tm="67420">
                                          <p:val>
                                            <p:fltVal val="1"/>
                                          </p:val>
                                        </p:tav>
                                        <p:tav tm="68540">
                                          <p:val>
                                            <p:fltVal val="1.0006"/>
                                          </p:val>
                                        </p:tav>
                                        <p:tav tm="69660">
                                          <p:val>
                                            <p:fltVal val="1.0024"/>
                                          </p:val>
                                        </p:tav>
                                        <p:tav tm="70790">
                                          <p:val>
                                            <p:fltVal val="1.006"/>
                                          </p:val>
                                        </p:tav>
                                        <p:tav tm="71910">
                                          <p:val>
                                            <p:fltVal val="1.0121"/>
                                          </p:val>
                                        </p:tav>
                                        <p:tav tm="73030">
                                          <p:val>
                                            <p:fltVal val="1.0213"/>
                                          </p:val>
                                        </p:tav>
                                        <p:tav tm="74160">
                                          <p:val>
                                            <p:fltVal val="1.0331"/>
                                          </p:val>
                                        </p:tav>
                                        <p:tav tm="75280">
                                          <p:val>
                                            <p:fltVal val="1.0422"/>
                                          </p:val>
                                        </p:tav>
                                        <p:tav tm="76400">
                                          <p:val>
                                            <p:fltVal val="1.0482"/>
                                          </p:val>
                                        </p:tav>
                                        <p:tav tm="77530">
                                          <p:val>
                                            <p:fltVal val="1.0516"/>
                                          </p:val>
                                        </p:tav>
                                        <p:tav tm="78650">
                                          <p:val>
                                            <p:fltVal val="1.0534"/>
                                          </p:val>
                                        </p:tav>
                                        <p:tav tm="79780">
                                          <p:val>
                                            <p:fltVal val="1.0539"/>
                                          </p:val>
                                        </p:tav>
                                        <p:tav tm="80900">
                                          <p:val>
                                            <p:fltVal val="1.0539"/>
                                          </p:val>
                                        </p:tav>
                                        <p:tav tm="82020">
                                          <p:val>
                                            <p:fltVal val="1.0534"/>
                                          </p:val>
                                        </p:tav>
                                        <p:tav tm="83150">
                                          <p:val>
                                            <p:fltVal val="1.0506"/>
                                          </p:val>
                                        </p:tav>
                                        <p:tav tm="84270">
                                          <p:val>
                                            <p:fltVal val="1.0439"/>
                                          </p:val>
                                        </p:tav>
                                        <p:tav tm="85390">
                                          <p:val>
                                            <p:fltVal val="1.0312"/>
                                          </p:val>
                                        </p:tav>
                                        <p:tav tm="86520">
                                          <p:val>
                                            <p:fltVal val="1.0156"/>
                                          </p:val>
                                        </p:tav>
                                        <p:tav tm="87640">
                                          <p:val>
                                            <p:fltVal val="1.0061"/>
                                          </p:val>
                                        </p:tav>
                                        <p:tav tm="88760">
                                          <p:val>
                                            <p:fltVal val="1.0015"/>
                                          </p:val>
                                        </p:tav>
                                        <p:tav tm="89890">
                                          <p:val>
                                            <p:fltVal val="1.0001"/>
                                          </p:val>
                                        </p:tav>
                                        <p:tav tm="91010">
                                          <p:val>
                                            <p:fltVal val="1"/>
                                          </p:val>
                                        </p:tav>
                                        <p:tav tm="92130">
                                          <p:val>
                                            <p:fltVal val="1"/>
                                          </p:val>
                                        </p:tav>
                                        <p:tav tm="93260">
                                          <p:val>
                                            <p:fltVal val="1"/>
                                          </p:val>
                                        </p:tav>
                                        <p:tav tm="94380">
                                          <p:val>
                                            <p:fltVal val="1"/>
                                          </p:val>
                                        </p:tav>
                                        <p:tav tm="95510">
                                          <p:val>
                                            <p:fltVal val="1"/>
                                          </p:val>
                                        </p:tav>
                                        <p:tav tm="96630">
                                          <p:val>
                                            <p:fltVal val="1"/>
                                          </p:val>
                                        </p:tav>
                                        <p:tav tm="97750">
                                          <p:val>
                                            <p:fltVal val="1"/>
                                          </p:val>
                                        </p:tav>
                                        <p:tav tm="9888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1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>
            <a:extLst>
              <a:ext uri="{FF2B5EF4-FFF2-40B4-BE49-F238E27FC236}">
                <a16:creationId xmlns:a16="http://schemas.microsoft.com/office/drawing/2014/main" id="{9AC61DA6-82CE-4650-987B-F1C46644F2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7200" y="1779662"/>
            <a:ext cx="2365453" cy="2365453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D58B3ABE-EE30-4D00-BE0F-A6059837B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chemeClr val="accent2"/>
                </a:solidFill>
              </a:rPr>
              <a:t>Poszukiwacze geometrii – poziom 3</a:t>
            </a:r>
            <a:endParaRPr lang="en-GB" dirty="0">
              <a:solidFill>
                <a:schemeClr val="accent2"/>
              </a:solidFill>
            </a:endParaRPr>
          </a:p>
        </p:txBody>
      </p:sp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CCC7FB87-0CB9-4678-B5C6-65E7E429BA35}"/>
              </a:ext>
            </a:extLst>
          </p:cNvPr>
          <p:cNvCxnSpPr>
            <a:cxnSpLocks/>
          </p:cNvCxnSpPr>
          <p:nvPr/>
        </p:nvCxnSpPr>
        <p:spPr>
          <a:xfrm>
            <a:off x="3635896" y="2571750"/>
            <a:ext cx="1872208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19AA37DF-755F-4A36-A12F-D6BCA00FADF3}"/>
              </a:ext>
            </a:extLst>
          </p:cNvPr>
          <p:cNvCxnSpPr>
            <a:cxnSpLocks/>
          </p:cNvCxnSpPr>
          <p:nvPr/>
        </p:nvCxnSpPr>
        <p:spPr>
          <a:xfrm>
            <a:off x="3635895" y="3939902"/>
            <a:ext cx="1800200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BB84B563-8460-4569-8765-24417EE3019C}"/>
              </a:ext>
            </a:extLst>
          </p:cNvPr>
          <p:cNvCxnSpPr>
            <a:cxnSpLocks/>
          </p:cNvCxnSpPr>
          <p:nvPr/>
        </p:nvCxnSpPr>
        <p:spPr>
          <a:xfrm>
            <a:off x="3707904" y="2571750"/>
            <a:ext cx="1728191" cy="136815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DA7F8795-1648-4472-9993-F8F1D082302B}"/>
              </a:ext>
            </a:extLst>
          </p:cNvPr>
          <p:cNvCxnSpPr>
            <a:cxnSpLocks/>
          </p:cNvCxnSpPr>
          <p:nvPr/>
        </p:nvCxnSpPr>
        <p:spPr>
          <a:xfrm flipV="1">
            <a:off x="5436095" y="2571750"/>
            <a:ext cx="0" cy="136815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Łącznik prosty 12">
            <a:extLst>
              <a:ext uri="{FF2B5EF4-FFF2-40B4-BE49-F238E27FC236}">
                <a16:creationId xmlns:a16="http://schemas.microsoft.com/office/drawing/2014/main" id="{53376D7A-48C7-44ED-ABF0-51DE4BAE4BFE}"/>
              </a:ext>
            </a:extLst>
          </p:cNvPr>
          <p:cNvCxnSpPr>
            <a:cxnSpLocks/>
          </p:cNvCxnSpPr>
          <p:nvPr/>
        </p:nvCxnSpPr>
        <p:spPr>
          <a:xfrm flipV="1">
            <a:off x="3671899" y="1923678"/>
            <a:ext cx="900100" cy="64807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" name="Łącznik prosty 13">
            <a:extLst>
              <a:ext uri="{FF2B5EF4-FFF2-40B4-BE49-F238E27FC236}">
                <a16:creationId xmlns:a16="http://schemas.microsoft.com/office/drawing/2014/main" id="{A5F1E1F6-1D26-4A5D-AA5E-6E1FC81C69EA}"/>
              </a:ext>
            </a:extLst>
          </p:cNvPr>
          <p:cNvCxnSpPr>
            <a:cxnSpLocks/>
          </p:cNvCxnSpPr>
          <p:nvPr/>
        </p:nvCxnSpPr>
        <p:spPr>
          <a:xfrm flipV="1">
            <a:off x="3671899" y="2571750"/>
            <a:ext cx="0" cy="136815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Łącznik prosty 15">
            <a:extLst>
              <a:ext uri="{FF2B5EF4-FFF2-40B4-BE49-F238E27FC236}">
                <a16:creationId xmlns:a16="http://schemas.microsoft.com/office/drawing/2014/main" id="{08D9B119-36CC-489B-9995-9ED09E3D648A}"/>
              </a:ext>
            </a:extLst>
          </p:cNvPr>
          <p:cNvCxnSpPr>
            <a:cxnSpLocks/>
          </p:cNvCxnSpPr>
          <p:nvPr/>
        </p:nvCxnSpPr>
        <p:spPr>
          <a:xfrm flipH="1" flipV="1">
            <a:off x="4556069" y="1924589"/>
            <a:ext cx="880026" cy="64625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0" name="Łącznik prosty 19">
            <a:extLst>
              <a:ext uri="{FF2B5EF4-FFF2-40B4-BE49-F238E27FC236}">
                <a16:creationId xmlns:a16="http://schemas.microsoft.com/office/drawing/2014/main" id="{1F82498F-8382-46EE-88AF-0C0707C90F08}"/>
              </a:ext>
            </a:extLst>
          </p:cNvPr>
          <p:cNvCxnSpPr>
            <a:cxnSpLocks/>
          </p:cNvCxnSpPr>
          <p:nvPr/>
        </p:nvCxnSpPr>
        <p:spPr>
          <a:xfrm flipH="1" flipV="1">
            <a:off x="4550601" y="1940122"/>
            <a:ext cx="20074" cy="614273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3" name="Łącznik prosty 22">
            <a:extLst>
              <a:ext uri="{FF2B5EF4-FFF2-40B4-BE49-F238E27FC236}">
                <a16:creationId xmlns:a16="http://schemas.microsoft.com/office/drawing/2014/main" id="{9080683A-A242-44A9-BB6C-F6EE96BEBD37}"/>
              </a:ext>
            </a:extLst>
          </p:cNvPr>
          <p:cNvCxnSpPr>
            <a:cxnSpLocks/>
          </p:cNvCxnSpPr>
          <p:nvPr/>
        </p:nvCxnSpPr>
        <p:spPr>
          <a:xfrm flipV="1">
            <a:off x="3644223" y="2570839"/>
            <a:ext cx="1713650" cy="139447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Łącznik prosty 26">
            <a:extLst>
              <a:ext uri="{FF2B5EF4-FFF2-40B4-BE49-F238E27FC236}">
                <a16:creationId xmlns:a16="http://schemas.microsoft.com/office/drawing/2014/main" id="{DD56C36F-1285-4FB4-94FE-0DFA32AE4764}"/>
              </a:ext>
            </a:extLst>
          </p:cNvPr>
          <p:cNvCxnSpPr>
            <a:cxnSpLocks/>
          </p:cNvCxnSpPr>
          <p:nvPr/>
        </p:nvCxnSpPr>
        <p:spPr>
          <a:xfrm flipV="1">
            <a:off x="4569927" y="2571750"/>
            <a:ext cx="0" cy="136815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0" name="Łącznik prosty 29">
            <a:extLst>
              <a:ext uri="{FF2B5EF4-FFF2-40B4-BE49-F238E27FC236}">
                <a16:creationId xmlns:a16="http://schemas.microsoft.com/office/drawing/2014/main" id="{0AEE4710-DE58-4CF2-B01A-D00A9119047F}"/>
              </a:ext>
            </a:extLst>
          </p:cNvPr>
          <p:cNvCxnSpPr>
            <a:cxnSpLocks/>
          </p:cNvCxnSpPr>
          <p:nvPr/>
        </p:nvCxnSpPr>
        <p:spPr>
          <a:xfrm>
            <a:off x="3671899" y="3255826"/>
            <a:ext cx="1764196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4" name="Łącznik prosty 33">
            <a:extLst>
              <a:ext uri="{FF2B5EF4-FFF2-40B4-BE49-F238E27FC236}">
                <a16:creationId xmlns:a16="http://schemas.microsoft.com/office/drawing/2014/main" id="{814ECDED-9397-49FA-915A-12C7C18F29EB}"/>
              </a:ext>
            </a:extLst>
          </p:cNvPr>
          <p:cNvCxnSpPr>
            <a:cxnSpLocks/>
          </p:cNvCxnSpPr>
          <p:nvPr/>
        </p:nvCxnSpPr>
        <p:spPr>
          <a:xfrm flipV="1">
            <a:off x="3728869" y="2244504"/>
            <a:ext cx="1267213" cy="98824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7" name="Łącznik prosty 36">
            <a:extLst>
              <a:ext uri="{FF2B5EF4-FFF2-40B4-BE49-F238E27FC236}">
                <a16:creationId xmlns:a16="http://schemas.microsoft.com/office/drawing/2014/main" id="{1D82A6E3-D2EE-4234-BBE9-C25DD62C7F5B}"/>
              </a:ext>
            </a:extLst>
          </p:cNvPr>
          <p:cNvCxnSpPr>
            <a:cxnSpLocks/>
          </p:cNvCxnSpPr>
          <p:nvPr/>
        </p:nvCxnSpPr>
        <p:spPr>
          <a:xfrm flipV="1">
            <a:off x="4636917" y="3217089"/>
            <a:ext cx="820143" cy="714591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0" name="Łącznik prosty 39">
            <a:extLst>
              <a:ext uri="{FF2B5EF4-FFF2-40B4-BE49-F238E27FC236}">
                <a16:creationId xmlns:a16="http://schemas.microsoft.com/office/drawing/2014/main" id="{852DA5B8-1254-49DC-A087-C988CAA6C359}"/>
              </a:ext>
            </a:extLst>
          </p:cNvPr>
          <p:cNvCxnSpPr>
            <a:cxnSpLocks/>
          </p:cNvCxnSpPr>
          <p:nvPr/>
        </p:nvCxnSpPr>
        <p:spPr>
          <a:xfrm flipH="1" flipV="1">
            <a:off x="3699576" y="3289365"/>
            <a:ext cx="856493" cy="61271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1" name="Łącznik prosty 40">
            <a:extLst>
              <a:ext uri="{FF2B5EF4-FFF2-40B4-BE49-F238E27FC236}">
                <a16:creationId xmlns:a16="http://schemas.microsoft.com/office/drawing/2014/main" id="{78C124F3-499F-4C8C-84CB-22475F12458E}"/>
              </a:ext>
            </a:extLst>
          </p:cNvPr>
          <p:cNvCxnSpPr>
            <a:cxnSpLocks/>
          </p:cNvCxnSpPr>
          <p:nvPr/>
        </p:nvCxnSpPr>
        <p:spPr>
          <a:xfrm>
            <a:off x="4556961" y="2554395"/>
            <a:ext cx="857881" cy="68407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6" name="Łącznik prosty 45">
            <a:extLst>
              <a:ext uri="{FF2B5EF4-FFF2-40B4-BE49-F238E27FC236}">
                <a16:creationId xmlns:a16="http://schemas.microsoft.com/office/drawing/2014/main" id="{EBF18E08-85F9-4B47-9D53-EC0E9701EE2B}"/>
              </a:ext>
            </a:extLst>
          </p:cNvPr>
          <p:cNvCxnSpPr>
            <a:cxnSpLocks/>
          </p:cNvCxnSpPr>
          <p:nvPr/>
        </p:nvCxnSpPr>
        <p:spPr>
          <a:xfrm flipV="1">
            <a:off x="4121949" y="2584002"/>
            <a:ext cx="0" cy="136815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7" name="Łącznik prosty 46">
            <a:extLst>
              <a:ext uri="{FF2B5EF4-FFF2-40B4-BE49-F238E27FC236}">
                <a16:creationId xmlns:a16="http://schemas.microsoft.com/office/drawing/2014/main" id="{A1E9E8C0-72A8-41EF-836C-6C7CB4525127}"/>
              </a:ext>
            </a:extLst>
          </p:cNvPr>
          <p:cNvCxnSpPr>
            <a:cxnSpLocks/>
          </p:cNvCxnSpPr>
          <p:nvPr/>
        </p:nvCxnSpPr>
        <p:spPr>
          <a:xfrm flipV="1">
            <a:off x="4985901" y="2244504"/>
            <a:ext cx="0" cy="1720813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9" name="Łącznik prosty 48">
            <a:extLst>
              <a:ext uri="{FF2B5EF4-FFF2-40B4-BE49-F238E27FC236}">
                <a16:creationId xmlns:a16="http://schemas.microsoft.com/office/drawing/2014/main" id="{9EDC44D5-6254-46FB-B7AB-EB9A68E48836}"/>
              </a:ext>
            </a:extLst>
          </p:cNvPr>
          <p:cNvCxnSpPr>
            <a:cxnSpLocks/>
          </p:cNvCxnSpPr>
          <p:nvPr/>
        </p:nvCxnSpPr>
        <p:spPr>
          <a:xfrm>
            <a:off x="4138201" y="2249679"/>
            <a:ext cx="433798" cy="32779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1" name="Łącznik prosty 50">
            <a:extLst>
              <a:ext uri="{FF2B5EF4-FFF2-40B4-BE49-F238E27FC236}">
                <a16:creationId xmlns:a16="http://schemas.microsoft.com/office/drawing/2014/main" id="{2BDA13BE-F857-4071-A8AC-827EE2888E39}"/>
              </a:ext>
            </a:extLst>
          </p:cNvPr>
          <p:cNvCxnSpPr>
            <a:cxnSpLocks/>
          </p:cNvCxnSpPr>
          <p:nvPr/>
        </p:nvCxnSpPr>
        <p:spPr>
          <a:xfrm>
            <a:off x="4121949" y="2244504"/>
            <a:ext cx="0" cy="33949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4" name="Łącznik prosty 53">
            <a:extLst>
              <a:ext uri="{FF2B5EF4-FFF2-40B4-BE49-F238E27FC236}">
                <a16:creationId xmlns:a16="http://schemas.microsoft.com/office/drawing/2014/main" id="{8EDA8A94-D9EE-4DFB-9172-DF3F02133365}"/>
              </a:ext>
            </a:extLst>
          </p:cNvPr>
          <p:cNvCxnSpPr>
            <a:cxnSpLocks/>
          </p:cNvCxnSpPr>
          <p:nvPr/>
        </p:nvCxnSpPr>
        <p:spPr>
          <a:xfrm>
            <a:off x="4121949" y="2274625"/>
            <a:ext cx="855095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5" name="Łącznik prosty 54">
            <a:extLst>
              <a:ext uri="{FF2B5EF4-FFF2-40B4-BE49-F238E27FC236}">
                <a16:creationId xmlns:a16="http://schemas.microsoft.com/office/drawing/2014/main" id="{A4636291-CD8D-40A4-9C5F-D232E71DC39E}"/>
              </a:ext>
            </a:extLst>
          </p:cNvPr>
          <p:cNvCxnSpPr>
            <a:cxnSpLocks/>
          </p:cNvCxnSpPr>
          <p:nvPr/>
        </p:nvCxnSpPr>
        <p:spPr>
          <a:xfrm>
            <a:off x="3692864" y="2921311"/>
            <a:ext cx="1764196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6" name="Łącznik prosty 55">
            <a:extLst>
              <a:ext uri="{FF2B5EF4-FFF2-40B4-BE49-F238E27FC236}">
                <a16:creationId xmlns:a16="http://schemas.microsoft.com/office/drawing/2014/main" id="{4F38DDA9-570D-4E92-BCDB-0AF1B74D0AF6}"/>
              </a:ext>
            </a:extLst>
          </p:cNvPr>
          <p:cNvCxnSpPr>
            <a:cxnSpLocks/>
          </p:cNvCxnSpPr>
          <p:nvPr/>
        </p:nvCxnSpPr>
        <p:spPr>
          <a:xfrm>
            <a:off x="3687829" y="3566550"/>
            <a:ext cx="1764196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2500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ytuł 1">
            <a:extLst>
              <a:ext uri="{FF2B5EF4-FFF2-40B4-BE49-F238E27FC236}">
                <a16:creationId xmlns:a16="http://schemas.microsoft.com/office/drawing/2014/main" id="{51BA5BE5-A57F-4B39-A789-E9AF7FEE61ED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647700"/>
          </a:xfrm>
        </p:spPr>
        <p:txBody>
          <a:bodyPr/>
          <a:lstStyle/>
          <a:p>
            <a:pPr eaLnBrk="1"/>
            <a:br>
              <a:rPr altLang="pl-PL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</a:br>
            <a:r>
              <a:rPr altLang="pl-PL" dirty="0">
                <a:solidFill>
                  <a:srgbClr val="404040"/>
                </a:solidFill>
                <a:latin typeface="Calibri" panose="020F0502020204030204" pitchFamily="34" charset="0"/>
              </a:rPr>
              <a:t>Więcej </a:t>
            </a:r>
            <a:r>
              <a:rPr lang="pl-PL" altLang="pl-PL" dirty="0">
                <a:solidFill>
                  <a:srgbClr val="404040"/>
                </a:solidFill>
                <a:latin typeface="Calibri" panose="020F0502020204030204" pitchFamily="34" charset="0"/>
              </a:rPr>
              <a:t>inspiracji </a:t>
            </a:r>
            <a:r>
              <a:rPr altLang="pl-PL" dirty="0">
                <a:solidFill>
                  <a:srgbClr val="404040"/>
                </a:solidFill>
                <a:latin typeface="Calibri" panose="020F0502020204030204" pitchFamily="34" charset="0"/>
              </a:rPr>
              <a:t>na stronie Programu 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C0B6ACEC-A42F-4AE8-B18F-C7B473B90AFE}"/>
              </a:ext>
            </a:extLst>
          </p:cNvPr>
          <p:cNvSpPr/>
          <p:nvPr/>
        </p:nvSpPr>
        <p:spPr>
          <a:xfrm>
            <a:off x="755576" y="1851670"/>
            <a:ext cx="7632700" cy="11922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pl-PL" sz="6600" b="1" dirty="0">
                <a:solidFill>
                  <a:srgbClr val="D59097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www.talentowisko.pl</a:t>
            </a:r>
            <a:endParaRPr lang="pl-PL" sz="6000" dirty="0">
              <a:solidFill>
                <a:srgbClr val="D59097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3B590FD2-AA2D-4C66-8B05-37EE1F15237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555526"/>
            <a:ext cx="4102371" cy="3680739"/>
          </a:xfrm>
          <a:prstGeom prst="rect">
            <a:avLst/>
          </a:prstGeom>
        </p:spPr>
      </p:pic>
      <p:sp>
        <p:nvSpPr>
          <p:cNvPr id="9" name="Prostokąt 8">
            <a:extLst>
              <a:ext uri="{FF2B5EF4-FFF2-40B4-BE49-F238E27FC236}">
                <a16:creationId xmlns:a16="http://schemas.microsoft.com/office/drawing/2014/main" id="{46D8C71A-187E-4BEF-A6EF-D3F055C9C8B7}"/>
              </a:ext>
            </a:extLst>
          </p:cNvPr>
          <p:cNvSpPr/>
          <p:nvPr/>
        </p:nvSpPr>
        <p:spPr>
          <a:xfrm>
            <a:off x="4546041" y="756868"/>
            <a:ext cx="4300390" cy="887107"/>
          </a:xfrm>
          <a:prstGeom prst="rect">
            <a:avLst/>
          </a:prstGeom>
          <a:solidFill>
            <a:srgbClr val="D5909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400" dirty="0"/>
              <a:t>Symetria w przyrodzie 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3C8F04C1-A17A-4115-BAD3-0224EB442D24}"/>
              </a:ext>
            </a:extLst>
          </p:cNvPr>
          <p:cNvSpPr/>
          <p:nvPr/>
        </p:nvSpPr>
        <p:spPr>
          <a:xfrm>
            <a:off x="4546041" y="1952341"/>
            <a:ext cx="4300390" cy="1411497"/>
          </a:xfrm>
          <a:prstGeom prst="rect">
            <a:avLst/>
          </a:prstGeom>
          <a:solidFill>
            <a:srgbClr val="D5909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400" dirty="0"/>
              <a:t>Symetria w figurach geometrycznych:</a:t>
            </a:r>
            <a:br>
              <a:rPr lang="pl-PL" sz="2400" dirty="0"/>
            </a:br>
            <a:r>
              <a:rPr lang="pl-PL" sz="2400" dirty="0"/>
              <a:t>koło, trójkąt, kwadrat i prostokąt</a:t>
            </a:r>
          </a:p>
        </p:txBody>
      </p:sp>
    </p:spTree>
    <p:extLst>
      <p:ext uri="{BB962C8B-B14F-4D97-AF65-F5344CB8AC3E}">
        <p14:creationId xmlns:p14="http://schemas.microsoft.com/office/powerpoint/2010/main" val="316334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482ED642-0370-473B-9980-D05FF210869D}"/>
              </a:ext>
            </a:extLst>
          </p:cNvPr>
          <p:cNvSpPr/>
          <p:nvPr/>
        </p:nvSpPr>
        <p:spPr>
          <a:xfrm>
            <a:off x="251520" y="1952341"/>
            <a:ext cx="8594911" cy="887107"/>
          </a:xfrm>
          <a:prstGeom prst="rect">
            <a:avLst/>
          </a:prstGeom>
          <a:solidFill>
            <a:srgbClr val="D5909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/>
              <a:t>Czym jest symetria?</a:t>
            </a:r>
          </a:p>
        </p:txBody>
      </p:sp>
    </p:spTree>
    <p:extLst>
      <p:ext uri="{BB962C8B-B14F-4D97-AF65-F5344CB8AC3E}">
        <p14:creationId xmlns:p14="http://schemas.microsoft.com/office/powerpoint/2010/main" val="289333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a 8" descr="Motyl">
            <a:extLst>
              <a:ext uri="{FF2B5EF4-FFF2-40B4-BE49-F238E27FC236}">
                <a16:creationId xmlns:a16="http://schemas.microsoft.com/office/drawing/2014/main" id="{6314B150-C724-46AC-AB0E-EA55584AB0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83668" y="1131590"/>
            <a:ext cx="3096344" cy="3096344"/>
          </a:xfrm>
          <a:prstGeom prst="rect">
            <a:avLst/>
          </a:prstGeom>
        </p:spPr>
      </p:pic>
      <p:pic>
        <p:nvPicPr>
          <p:cNvPr id="13" name="Grafika 12" descr="Pszczoła">
            <a:extLst>
              <a:ext uri="{FF2B5EF4-FFF2-40B4-BE49-F238E27FC236}">
                <a16:creationId xmlns:a16="http://schemas.microsoft.com/office/drawing/2014/main" id="{6786E62B-A3C3-4A39-A4E7-3BD1D9E2EB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80013" y="1491630"/>
            <a:ext cx="2664296" cy="2664296"/>
          </a:xfrm>
          <a:prstGeom prst="rect">
            <a:avLst/>
          </a:prstGeom>
        </p:spPr>
      </p:pic>
      <p:cxnSp>
        <p:nvCxnSpPr>
          <p:cNvPr id="17" name="Łącznik prosty 16">
            <a:extLst>
              <a:ext uri="{FF2B5EF4-FFF2-40B4-BE49-F238E27FC236}">
                <a16:creationId xmlns:a16="http://schemas.microsoft.com/office/drawing/2014/main" id="{4EE4DB25-369C-4714-AC31-489BE0774399}"/>
              </a:ext>
            </a:extLst>
          </p:cNvPr>
          <p:cNvCxnSpPr>
            <a:cxnSpLocks/>
            <a:endCxn id="9" idx="2"/>
          </p:cNvCxnSpPr>
          <p:nvPr/>
        </p:nvCxnSpPr>
        <p:spPr>
          <a:xfrm>
            <a:off x="3131840" y="555526"/>
            <a:ext cx="0" cy="36724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20">
            <a:extLst>
              <a:ext uri="{FF2B5EF4-FFF2-40B4-BE49-F238E27FC236}">
                <a16:creationId xmlns:a16="http://schemas.microsoft.com/office/drawing/2014/main" id="{74F8D406-48FE-48C2-B569-12F1B233FD4E}"/>
              </a:ext>
            </a:extLst>
          </p:cNvPr>
          <p:cNvCxnSpPr>
            <a:cxnSpLocks/>
          </p:cNvCxnSpPr>
          <p:nvPr/>
        </p:nvCxnSpPr>
        <p:spPr>
          <a:xfrm>
            <a:off x="6012160" y="630529"/>
            <a:ext cx="0" cy="36724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E79BCAEB-C216-4663-87E5-BAC0BAB0DD69}"/>
              </a:ext>
            </a:extLst>
          </p:cNvPr>
          <p:cNvSpPr txBox="1"/>
          <p:nvPr/>
        </p:nvSpPr>
        <p:spPr>
          <a:xfrm>
            <a:off x="3239852" y="4347857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chemeClr val="accent2"/>
                </a:solidFill>
              </a:rPr>
              <a:t>Osie symetrii</a:t>
            </a:r>
            <a:endParaRPr lang="en-GB" dirty="0">
              <a:solidFill>
                <a:schemeClr val="accent2"/>
              </a:solidFill>
            </a:endParaRPr>
          </a:p>
        </p:txBody>
      </p:sp>
      <p:cxnSp>
        <p:nvCxnSpPr>
          <p:cNvPr id="28" name="Łącznik prosty ze strzałką 27">
            <a:extLst>
              <a:ext uri="{FF2B5EF4-FFF2-40B4-BE49-F238E27FC236}">
                <a16:creationId xmlns:a16="http://schemas.microsoft.com/office/drawing/2014/main" id="{94A048D6-002C-46C3-B188-C786A50B6C97}"/>
              </a:ext>
            </a:extLst>
          </p:cNvPr>
          <p:cNvCxnSpPr>
            <a:cxnSpLocks/>
          </p:cNvCxnSpPr>
          <p:nvPr/>
        </p:nvCxnSpPr>
        <p:spPr>
          <a:xfrm flipH="1" flipV="1">
            <a:off x="3162091" y="4227934"/>
            <a:ext cx="720079" cy="304589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Łącznik prosty ze strzałką 30">
            <a:extLst>
              <a:ext uri="{FF2B5EF4-FFF2-40B4-BE49-F238E27FC236}">
                <a16:creationId xmlns:a16="http://schemas.microsoft.com/office/drawing/2014/main" id="{13A1E399-00CD-4B63-A031-141824FCC940}"/>
              </a:ext>
            </a:extLst>
          </p:cNvPr>
          <p:cNvCxnSpPr>
            <a:cxnSpLocks/>
          </p:cNvCxnSpPr>
          <p:nvPr/>
        </p:nvCxnSpPr>
        <p:spPr>
          <a:xfrm flipV="1">
            <a:off x="5214318" y="4302937"/>
            <a:ext cx="797841" cy="229586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598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6FFFC0E9-E104-41DC-BD8B-7A97EA169BB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5536" y="555526"/>
            <a:ext cx="1589434" cy="3529890"/>
          </a:xfrm>
          <a:prstGeom prst="rect">
            <a:avLst/>
          </a:prstGeom>
        </p:spPr>
      </p:pic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E8E5F822-D235-43D1-A472-9A9F31765346}"/>
              </a:ext>
            </a:extLst>
          </p:cNvPr>
          <p:cNvCxnSpPr>
            <a:cxnSpLocks/>
          </p:cNvCxnSpPr>
          <p:nvPr/>
        </p:nvCxnSpPr>
        <p:spPr>
          <a:xfrm>
            <a:off x="1984970" y="554403"/>
            <a:ext cx="0" cy="36724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12">
            <a:extLst>
              <a:ext uri="{FF2B5EF4-FFF2-40B4-BE49-F238E27FC236}">
                <a16:creationId xmlns:a16="http://schemas.microsoft.com/office/drawing/2014/main" id="{AC48E658-68FE-45B5-A1EF-2D303CEF4B3A}"/>
              </a:ext>
            </a:extLst>
          </p:cNvPr>
          <p:cNvCxnSpPr>
            <a:cxnSpLocks/>
          </p:cNvCxnSpPr>
          <p:nvPr/>
        </p:nvCxnSpPr>
        <p:spPr>
          <a:xfrm flipH="1">
            <a:off x="3995936" y="2846621"/>
            <a:ext cx="43924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Obraz 2">
            <a:extLst>
              <a:ext uri="{FF2B5EF4-FFF2-40B4-BE49-F238E27FC236}">
                <a16:creationId xmlns:a16="http://schemas.microsoft.com/office/drawing/2014/main" id="{4A27FD0C-8825-42AB-93AE-819D8579204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210" y="555526"/>
            <a:ext cx="1591194" cy="3529890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A2876743-2963-45AF-9C62-9A1E76123C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1960" y="322658"/>
            <a:ext cx="2487384" cy="2523963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F172B0C7-0536-4529-B06B-3BFD38BD26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1960" y="2876852"/>
            <a:ext cx="2493480" cy="215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741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Łącznik prosty ze strzałką 8">
            <a:extLst>
              <a:ext uri="{FF2B5EF4-FFF2-40B4-BE49-F238E27FC236}">
                <a16:creationId xmlns:a16="http://schemas.microsoft.com/office/drawing/2014/main" id="{76FAB937-1866-4DCB-9F9C-1F009EDD86C4}"/>
              </a:ext>
            </a:extLst>
          </p:cNvPr>
          <p:cNvCxnSpPr>
            <a:cxnSpLocks/>
          </p:cNvCxnSpPr>
          <p:nvPr/>
        </p:nvCxnSpPr>
        <p:spPr>
          <a:xfrm flipH="1" flipV="1">
            <a:off x="4944434" y="1455625"/>
            <a:ext cx="720079" cy="304589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7BA4928B-663B-4600-92E6-37487B1BF577}"/>
              </a:ext>
            </a:extLst>
          </p:cNvPr>
          <p:cNvCxnSpPr>
            <a:cxnSpLocks/>
          </p:cNvCxnSpPr>
          <p:nvPr/>
        </p:nvCxnSpPr>
        <p:spPr>
          <a:xfrm flipV="1">
            <a:off x="3541409" y="1339335"/>
            <a:ext cx="792088" cy="232581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>
            <a:extLst>
              <a:ext uri="{FF2B5EF4-FFF2-40B4-BE49-F238E27FC236}">
                <a16:creationId xmlns:a16="http://schemas.microsoft.com/office/drawing/2014/main" id="{847D56DF-A62F-469F-BA2E-BF11264825ED}"/>
              </a:ext>
            </a:extLst>
          </p:cNvPr>
          <p:cNvCxnSpPr>
            <a:cxnSpLocks/>
          </p:cNvCxnSpPr>
          <p:nvPr/>
        </p:nvCxnSpPr>
        <p:spPr>
          <a:xfrm flipV="1">
            <a:off x="2879446" y="2131812"/>
            <a:ext cx="792088" cy="232581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>
            <a:extLst>
              <a:ext uri="{FF2B5EF4-FFF2-40B4-BE49-F238E27FC236}">
                <a16:creationId xmlns:a16="http://schemas.microsoft.com/office/drawing/2014/main" id="{20022D6A-C66B-4403-B345-56630382AF6E}"/>
              </a:ext>
            </a:extLst>
          </p:cNvPr>
          <p:cNvCxnSpPr>
            <a:cxnSpLocks/>
          </p:cNvCxnSpPr>
          <p:nvPr/>
        </p:nvCxnSpPr>
        <p:spPr>
          <a:xfrm flipH="1" flipV="1">
            <a:off x="5076056" y="3507854"/>
            <a:ext cx="720079" cy="304589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D7450BD5-B83C-4C74-A9DE-E09A6F3EDC7E}"/>
              </a:ext>
            </a:extLst>
          </p:cNvPr>
          <p:cNvSpPr txBox="1"/>
          <p:nvPr/>
        </p:nvSpPr>
        <p:spPr>
          <a:xfrm>
            <a:off x="1835696" y="138725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chemeClr val="accent2"/>
                </a:solidFill>
              </a:rPr>
              <a:t>oczy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551245AE-4B0A-487A-B0BC-037104F81E93}"/>
              </a:ext>
            </a:extLst>
          </p:cNvPr>
          <p:cNvSpPr txBox="1"/>
          <p:nvPr/>
        </p:nvSpPr>
        <p:spPr>
          <a:xfrm>
            <a:off x="4671431" y="154017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chemeClr val="accent2"/>
                </a:solidFill>
              </a:rPr>
              <a:t>uszy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26FB4EFB-4F6F-47E3-8756-C95620015395}"/>
              </a:ext>
            </a:extLst>
          </p:cNvPr>
          <p:cNvSpPr txBox="1"/>
          <p:nvPr/>
        </p:nvSpPr>
        <p:spPr>
          <a:xfrm>
            <a:off x="4788024" y="3660148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chemeClr val="accent2"/>
                </a:solidFill>
              </a:rPr>
              <a:t>nogi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2F0E20FE-073F-4B8A-BCEA-DB899AA36663}"/>
              </a:ext>
            </a:extLst>
          </p:cNvPr>
          <p:cNvSpPr txBox="1"/>
          <p:nvPr/>
        </p:nvSpPr>
        <p:spPr>
          <a:xfrm>
            <a:off x="1262901" y="2295571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chemeClr val="accent2"/>
                </a:solidFill>
              </a:rPr>
              <a:t>ręce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926AAC1A-D28B-4BAF-B5FD-1201CF9BB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1068" y="663536"/>
            <a:ext cx="3401863" cy="381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82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9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482ED642-0370-473B-9980-D05FF210869D}"/>
              </a:ext>
            </a:extLst>
          </p:cNvPr>
          <p:cNvSpPr/>
          <p:nvPr/>
        </p:nvSpPr>
        <p:spPr>
          <a:xfrm>
            <a:off x="251520" y="1952341"/>
            <a:ext cx="8594911" cy="1123465"/>
          </a:xfrm>
          <a:prstGeom prst="rect">
            <a:avLst/>
          </a:prstGeom>
          <a:solidFill>
            <a:srgbClr val="D5909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/>
              <a:t>Symetria w figurach geometrycznych:</a:t>
            </a:r>
          </a:p>
          <a:p>
            <a:pPr algn="ctr"/>
            <a:r>
              <a:rPr lang="pl-PL" sz="3200" b="1" dirty="0"/>
              <a:t>koło, trójkąt, kwadrat i prostokąt</a:t>
            </a:r>
          </a:p>
        </p:txBody>
      </p:sp>
    </p:spTree>
    <p:extLst>
      <p:ext uri="{BB962C8B-B14F-4D97-AF65-F5344CB8AC3E}">
        <p14:creationId xmlns:p14="http://schemas.microsoft.com/office/powerpoint/2010/main" val="34262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wal 16">
            <a:extLst>
              <a:ext uri="{FF2B5EF4-FFF2-40B4-BE49-F238E27FC236}">
                <a16:creationId xmlns:a16="http://schemas.microsoft.com/office/drawing/2014/main" id="{23D7D8B4-F32B-4B45-BB2C-DE777F5127E2}"/>
              </a:ext>
            </a:extLst>
          </p:cNvPr>
          <p:cNvSpPr/>
          <p:nvPr/>
        </p:nvSpPr>
        <p:spPr>
          <a:xfrm>
            <a:off x="913886" y="1898961"/>
            <a:ext cx="1080000" cy="10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BA4C60CB-EDBF-4F77-A02C-FF2F0DE4AC3B}"/>
              </a:ext>
            </a:extLst>
          </p:cNvPr>
          <p:cNvSpPr/>
          <p:nvPr/>
        </p:nvSpPr>
        <p:spPr>
          <a:xfrm>
            <a:off x="3736813" y="578792"/>
            <a:ext cx="2530955" cy="1080000"/>
          </a:xfrm>
          <a:prstGeom prst="rect">
            <a:avLst/>
          </a:prstGeom>
          <a:solidFill>
            <a:srgbClr val="D59097"/>
          </a:solidFill>
          <a:ln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rójkąt równoramienny 1">
            <a:extLst>
              <a:ext uri="{FF2B5EF4-FFF2-40B4-BE49-F238E27FC236}">
                <a16:creationId xmlns:a16="http://schemas.microsoft.com/office/drawing/2014/main" id="{B09EA114-38D7-4EB7-B7E0-688F30D77F5E}"/>
              </a:ext>
            </a:extLst>
          </p:cNvPr>
          <p:cNvSpPr/>
          <p:nvPr/>
        </p:nvSpPr>
        <p:spPr>
          <a:xfrm>
            <a:off x="3105818" y="2527421"/>
            <a:ext cx="2788347" cy="1571918"/>
          </a:xfrm>
          <a:prstGeom prst="triangle">
            <a:avLst/>
          </a:prstGeom>
          <a:solidFill>
            <a:srgbClr val="D59097"/>
          </a:solidFill>
          <a:ln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id="{8165B61B-9A6E-45D2-B8D1-04D9437205CE}"/>
              </a:ext>
            </a:extLst>
          </p:cNvPr>
          <p:cNvCxnSpPr>
            <a:cxnSpLocks/>
          </p:cNvCxnSpPr>
          <p:nvPr/>
        </p:nvCxnSpPr>
        <p:spPr>
          <a:xfrm>
            <a:off x="1443079" y="771550"/>
            <a:ext cx="10807" cy="30963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12">
            <a:extLst>
              <a:ext uri="{FF2B5EF4-FFF2-40B4-BE49-F238E27FC236}">
                <a16:creationId xmlns:a16="http://schemas.microsoft.com/office/drawing/2014/main" id="{5B6E0351-CB86-4AFA-B48B-DEA8F91474AC}"/>
              </a:ext>
            </a:extLst>
          </p:cNvPr>
          <p:cNvCxnSpPr>
            <a:cxnSpLocks/>
          </p:cNvCxnSpPr>
          <p:nvPr/>
        </p:nvCxnSpPr>
        <p:spPr>
          <a:xfrm>
            <a:off x="4499992" y="1923678"/>
            <a:ext cx="10807" cy="30963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y 17">
            <a:extLst>
              <a:ext uri="{FF2B5EF4-FFF2-40B4-BE49-F238E27FC236}">
                <a16:creationId xmlns:a16="http://schemas.microsoft.com/office/drawing/2014/main" id="{D8100E52-C098-413F-9127-FDBFC604D377}"/>
              </a:ext>
            </a:extLst>
          </p:cNvPr>
          <p:cNvCxnSpPr>
            <a:cxnSpLocks/>
          </p:cNvCxnSpPr>
          <p:nvPr/>
        </p:nvCxnSpPr>
        <p:spPr>
          <a:xfrm flipH="1">
            <a:off x="2771801" y="1131590"/>
            <a:ext cx="424847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rostokąt 2">
            <a:extLst>
              <a:ext uri="{FF2B5EF4-FFF2-40B4-BE49-F238E27FC236}">
                <a16:creationId xmlns:a16="http://schemas.microsoft.com/office/drawing/2014/main" id="{18AB9EA1-1808-4821-89CE-25B7A51AA602}"/>
              </a:ext>
            </a:extLst>
          </p:cNvPr>
          <p:cNvSpPr/>
          <p:nvPr/>
        </p:nvSpPr>
        <p:spPr>
          <a:xfrm>
            <a:off x="7092279" y="2196272"/>
            <a:ext cx="1080000" cy="1080000"/>
          </a:xfrm>
          <a:prstGeom prst="rect">
            <a:avLst/>
          </a:prstGeom>
          <a:solidFill>
            <a:srgbClr val="D59097"/>
          </a:solidFill>
          <a:ln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Łącznik prosty 11">
            <a:extLst>
              <a:ext uri="{FF2B5EF4-FFF2-40B4-BE49-F238E27FC236}">
                <a16:creationId xmlns:a16="http://schemas.microsoft.com/office/drawing/2014/main" id="{F73E55BD-9809-4140-833A-AC38D6F5B130}"/>
              </a:ext>
            </a:extLst>
          </p:cNvPr>
          <p:cNvCxnSpPr>
            <a:cxnSpLocks/>
          </p:cNvCxnSpPr>
          <p:nvPr/>
        </p:nvCxnSpPr>
        <p:spPr>
          <a:xfrm>
            <a:off x="7632279" y="1188100"/>
            <a:ext cx="10807" cy="30963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7347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ole tekstowe 10">
            <a:extLst>
              <a:ext uri="{FF2B5EF4-FFF2-40B4-BE49-F238E27FC236}">
                <a16:creationId xmlns:a16="http://schemas.microsoft.com/office/drawing/2014/main" id="{6F31DBD7-763C-436B-B792-5A33903693BF}"/>
              </a:ext>
            </a:extLst>
          </p:cNvPr>
          <p:cNvSpPr txBox="1"/>
          <p:nvPr/>
        </p:nvSpPr>
        <p:spPr>
          <a:xfrm>
            <a:off x="322410" y="372387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Kartka papieru</a:t>
            </a:r>
            <a:endParaRPr lang="en-GB" dirty="0"/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6ADBE4FE-3206-420A-9E60-1468581C2D73}"/>
              </a:ext>
            </a:extLst>
          </p:cNvPr>
          <p:cNvSpPr txBox="1"/>
          <p:nvPr/>
        </p:nvSpPr>
        <p:spPr>
          <a:xfrm>
            <a:off x="2453133" y="3723877"/>
            <a:ext cx="19433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Kartka złożona na pół – w pionie </a:t>
            </a:r>
            <a:endParaRPr lang="en-GB" dirty="0"/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02B752EF-6FD9-4AC2-B757-40CFDDAD5B4E}"/>
              </a:ext>
            </a:extLst>
          </p:cNvPr>
          <p:cNvSpPr txBox="1"/>
          <p:nvPr/>
        </p:nvSpPr>
        <p:spPr>
          <a:xfrm>
            <a:off x="6992749" y="3618861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Kartka złożona na pół – w poziomie </a:t>
            </a:r>
            <a:endParaRPr lang="en-GB" dirty="0"/>
          </a:p>
        </p:txBody>
      </p:sp>
      <p:pic>
        <p:nvPicPr>
          <p:cNvPr id="21" name="Grafika 20" descr="Stop">
            <a:extLst>
              <a:ext uri="{FF2B5EF4-FFF2-40B4-BE49-F238E27FC236}">
                <a16:creationId xmlns:a16="http://schemas.microsoft.com/office/drawing/2014/main" id="{745845EB-CA7A-4046-A7B3-4CF3A3344E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3777" y="523075"/>
            <a:ext cx="1717941" cy="3154636"/>
          </a:xfrm>
          <a:prstGeom prst="rect">
            <a:avLst/>
          </a:prstGeom>
        </p:spPr>
      </p:pic>
      <p:sp>
        <p:nvSpPr>
          <p:cNvPr id="23" name="pole tekstowe 22">
            <a:extLst>
              <a:ext uri="{FF2B5EF4-FFF2-40B4-BE49-F238E27FC236}">
                <a16:creationId xmlns:a16="http://schemas.microsoft.com/office/drawing/2014/main" id="{1FD069FC-F0B4-4534-ACC6-E87B217C2E27}"/>
              </a:ext>
            </a:extLst>
          </p:cNvPr>
          <p:cNvSpPr txBox="1"/>
          <p:nvPr/>
        </p:nvSpPr>
        <p:spPr>
          <a:xfrm>
            <a:off x="5034684" y="372673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Kartka papieru</a:t>
            </a:r>
            <a:endParaRPr lang="en-GB" dirty="0"/>
          </a:p>
        </p:txBody>
      </p:sp>
      <p:cxnSp>
        <p:nvCxnSpPr>
          <p:cNvPr id="24" name="Łącznik prosty 23">
            <a:extLst>
              <a:ext uri="{FF2B5EF4-FFF2-40B4-BE49-F238E27FC236}">
                <a16:creationId xmlns:a16="http://schemas.microsoft.com/office/drawing/2014/main" id="{61F0DF0F-3BD4-4001-9006-358847590DD1}"/>
              </a:ext>
            </a:extLst>
          </p:cNvPr>
          <p:cNvCxnSpPr>
            <a:cxnSpLocks/>
            <a:endCxn id="21" idx="2"/>
          </p:cNvCxnSpPr>
          <p:nvPr/>
        </p:nvCxnSpPr>
        <p:spPr>
          <a:xfrm>
            <a:off x="1187624" y="420802"/>
            <a:ext cx="5124" cy="32569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Grafika 26" descr="Stop">
            <a:extLst>
              <a:ext uri="{FF2B5EF4-FFF2-40B4-BE49-F238E27FC236}">
                <a16:creationId xmlns:a16="http://schemas.microsoft.com/office/drawing/2014/main" id="{6F4F7BFB-0921-4C59-BC26-9E1F0AB565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20346" y="523075"/>
            <a:ext cx="898282" cy="3154636"/>
          </a:xfrm>
          <a:prstGeom prst="rect">
            <a:avLst/>
          </a:prstGeom>
        </p:spPr>
      </p:pic>
      <p:pic>
        <p:nvPicPr>
          <p:cNvPr id="28" name="Grafika 27" descr="Stop">
            <a:extLst>
              <a:ext uri="{FF2B5EF4-FFF2-40B4-BE49-F238E27FC236}">
                <a16:creationId xmlns:a16="http://schemas.microsoft.com/office/drawing/2014/main" id="{C0D1414C-D4AA-4034-B436-9C69A167C1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60032" y="420802"/>
            <a:ext cx="1717941" cy="3154636"/>
          </a:xfrm>
          <a:prstGeom prst="rect">
            <a:avLst/>
          </a:prstGeom>
        </p:spPr>
      </p:pic>
      <p:cxnSp>
        <p:nvCxnSpPr>
          <p:cNvPr id="29" name="Łącznik prosty 28">
            <a:extLst>
              <a:ext uri="{FF2B5EF4-FFF2-40B4-BE49-F238E27FC236}">
                <a16:creationId xmlns:a16="http://schemas.microsoft.com/office/drawing/2014/main" id="{F2BD6A40-3BE4-497F-8AEC-0487112C90EB}"/>
              </a:ext>
            </a:extLst>
          </p:cNvPr>
          <p:cNvCxnSpPr>
            <a:cxnSpLocks/>
          </p:cNvCxnSpPr>
          <p:nvPr/>
        </p:nvCxnSpPr>
        <p:spPr>
          <a:xfrm flipH="1">
            <a:off x="4396519" y="1984969"/>
            <a:ext cx="264496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Grafika 32" descr="Stop">
            <a:extLst>
              <a:ext uri="{FF2B5EF4-FFF2-40B4-BE49-F238E27FC236}">
                <a16:creationId xmlns:a16="http://schemas.microsoft.com/office/drawing/2014/main" id="{FACCA57C-361A-449B-9943-573581ECAF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76256" y="1779923"/>
            <a:ext cx="1717941" cy="1583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196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</TotalTime>
  <Words>636</Words>
  <Application>Microsoft Office PowerPoint</Application>
  <PresentationFormat>Pokaz na ekranie (16:9)</PresentationFormat>
  <Paragraphs>54</Paragraphs>
  <Slides>13</Slides>
  <Notes>12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9" baseType="lpstr">
      <vt:lpstr>Arial</vt:lpstr>
      <vt:lpstr>Calibri</vt:lpstr>
      <vt:lpstr>Symbol</vt:lpstr>
      <vt:lpstr>Times New Roman</vt:lpstr>
      <vt:lpstr>Verdana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Poszukiwacze geometrii – poziom 1</vt:lpstr>
      <vt:lpstr>Poszukiwacze geometrii – poziom 2</vt:lpstr>
      <vt:lpstr>Poszukiwacze geometrii – poziom 3</vt:lpstr>
      <vt:lpstr> Więcej inspiracji na stronie Programu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Edyta Miszczuk</dc:creator>
  <cp:lastModifiedBy>Dominika Kloch</cp:lastModifiedBy>
  <cp:revision>91</cp:revision>
  <dcterms:created xsi:type="dcterms:W3CDTF">2016-07-14T14:32:13Z</dcterms:created>
  <dcterms:modified xsi:type="dcterms:W3CDTF">2020-08-27T14:06:36Z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BPSKATEGORIA">
    <vt:lpwstr>Ogolnodostepny</vt:lpwstr>
  </property>
  <property fmtid="{D5CDD505-2E9C-101B-9397-08002B2CF9AE}" pid="3" name="BPSClassifiedBy">
    <vt:lpwstr>BANK\ewelina.jasinska;Ewelina Jasińska</vt:lpwstr>
  </property>
  <property fmtid="{D5CDD505-2E9C-101B-9397-08002B2CF9AE}" pid="4" name="BPSClassificationDate">
    <vt:lpwstr>636235426553972862</vt:lpwstr>
  </property>
</Properties>
</file>